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AFA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AFA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62159" y="2513823"/>
            <a:ext cx="5762625" cy="5680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FAFAF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527869" y="2583245"/>
            <a:ext cx="5697855" cy="6231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0" i="0">
                <a:solidFill>
                  <a:srgbClr val="FAFAF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6248806" y="0"/>
                </a:moveTo>
                <a:lnTo>
                  <a:pt x="0" y="0"/>
                </a:lnTo>
                <a:lnTo>
                  <a:pt x="0" y="1819910"/>
                </a:lnTo>
                <a:lnTo>
                  <a:pt x="5198161" y="1819910"/>
                </a:lnTo>
                <a:lnTo>
                  <a:pt x="6248806" y="0"/>
                </a:lnTo>
                <a:close/>
              </a:path>
              <a:path w="18288000" h="10287000">
                <a:moveTo>
                  <a:pt x="18288000" y="3973322"/>
                </a:moveTo>
                <a:lnTo>
                  <a:pt x="8539442" y="3973322"/>
                </a:lnTo>
                <a:lnTo>
                  <a:pt x="4894529" y="10287000"/>
                </a:lnTo>
                <a:lnTo>
                  <a:pt x="18288000" y="10287000"/>
                </a:lnTo>
                <a:lnTo>
                  <a:pt x="18288000" y="3973322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045" y="295977"/>
            <a:ext cx="3514724" cy="12382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3889" y="446054"/>
            <a:ext cx="16184244" cy="1977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0954" y="2062650"/>
            <a:ext cx="16101060" cy="6369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AFA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urudhba21.my.canva.site/www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95822" y="5339421"/>
            <a:ext cx="10605135" cy="3529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7475"/>
              </a:lnSpc>
              <a:spcBef>
                <a:spcPts val="95"/>
              </a:spcBef>
            </a:pPr>
            <a:r>
              <a:rPr sz="6250" b="1" spc="-10" dirty="0">
                <a:solidFill>
                  <a:srgbClr val="FFFFFF"/>
                </a:solidFill>
                <a:latin typeface="Trebuchet MS"/>
                <a:cs typeface="Trebuchet MS"/>
              </a:rPr>
              <a:t>CRAFTING</a:t>
            </a:r>
            <a:r>
              <a:rPr sz="625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50" b="1" spc="60" dirty="0">
                <a:solidFill>
                  <a:srgbClr val="FFFFFF"/>
                </a:solidFill>
                <a:latin typeface="Trebuchet MS"/>
                <a:cs typeface="Trebuchet MS"/>
              </a:rPr>
              <a:t>COMPELLING</a:t>
            </a:r>
            <a:r>
              <a:rPr sz="625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250" b="1" spc="-25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endParaRPr sz="6250">
              <a:latin typeface="Trebuchet MS"/>
              <a:cs typeface="Trebuchet MS"/>
            </a:endParaRPr>
          </a:p>
          <a:p>
            <a:pPr marR="5080" algn="r">
              <a:lnSpc>
                <a:spcPts val="7475"/>
              </a:lnSpc>
            </a:pPr>
            <a:r>
              <a:rPr sz="6250" b="1" spc="114" dirty="0">
                <a:solidFill>
                  <a:srgbClr val="FFFFFF"/>
                </a:solidFill>
                <a:latin typeface="Trebuchet MS"/>
                <a:cs typeface="Trebuchet MS"/>
              </a:rPr>
              <a:t>PRESENCES</a:t>
            </a:r>
            <a:endParaRPr sz="6250">
              <a:latin typeface="Trebuchet MS"/>
              <a:cs typeface="Trebuchet MS"/>
            </a:endParaRPr>
          </a:p>
          <a:p>
            <a:pPr marR="317500" algn="r">
              <a:lnSpc>
                <a:spcPts val="5080"/>
              </a:lnSpc>
              <a:spcBef>
                <a:spcPts val="2485"/>
              </a:spcBef>
              <a:tabLst>
                <a:tab pos="2804160" algn="l"/>
              </a:tabLst>
            </a:pPr>
            <a:r>
              <a:rPr sz="4250" b="1" spc="-10" dirty="0">
                <a:solidFill>
                  <a:srgbClr val="FFFFFF"/>
                </a:solidFill>
                <a:latin typeface="Trebuchet MS"/>
                <a:cs typeface="Trebuchet MS"/>
              </a:rPr>
              <a:t>ANURUDH</a:t>
            </a:r>
            <a:r>
              <a:rPr sz="425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4250" b="1" spc="7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4250" b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50" b="1" spc="-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4250">
              <a:latin typeface="Trebuchet MS"/>
              <a:cs typeface="Trebuchet MS"/>
            </a:endParaRPr>
          </a:p>
          <a:p>
            <a:pPr marR="317500" algn="r">
              <a:lnSpc>
                <a:spcPts val="5080"/>
              </a:lnSpc>
            </a:pPr>
            <a:r>
              <a:rPr sz="4250" b="1" spc="-20" dirty="0">
                <a:solidFill>
                  <a:srgbClr val="FFFFFF"/>
                </a:solidFill>
                <a:latin typeface="Trebuchet MS"/>
                <a:cs typeface="Trebuchet MS"/>
              </a:rPr>
              <a:t>MBT7</a:t>
            </a:r>
            <a:endParaRPr sz="4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695" y="1754681"/>
            <a:ext cx="16511269" cy="8532495"/>
            <a:chOff x="762695" y="1754681"/>
            <a:chExt cx="16511269" cy="8532495"/>
          </a:xfrm>
        </p:grpSpPr>
        <p:sp>
          <p:nvSpPr>
            <p:cNvPr id="3" name="object 3"/>
            <p:cNvSpPr/>
            <p:nvPr/>
          </p:nvSpPr>
          <p:spPr>
            <a:xfrm>
              <a:off x="9647438" y="9264544"/>
              <a:ext cx="3209290" cy="1022985"/>
            </a:xfrm>
            <a:custGeom>
              <a:avLst/>
              <a:gdLst/>
              <a:ahLst/>
              <a:cxnLst/>
              <a:rect l="l" t="t" r="r" b="b"/>
              <a:pathLst>
                <a:path w="3209290" h="1022984">
                  <a:moveTo>
                    <a:pt x="1794386" y="12699"/>
                  </a:moveTo>
                  <a:lnTo>
                    <a:pt x="1414732" y="12699"/>
                  </a:lnTo>
                  <a:lnTo>
                    <a:pt x="1461641" y="0"/>
                  </a:lnTo>
                  <a:lnTo>
                    <a:pt x="1747376" y="0"/>
                  </a:lnTo>
                  <a:lnTo>
                    <a:pt x="1794386" y="12699"/>
                  </a:lnTo>
                  <a:close/>
                </a:path>
                <a:path w="3209290" h="1022984">
                  <a:moveTo>
                    <a:pt x="1887303" y="25399"/>
                  </a:moveTo>
                  <a:lnTo>
                    <a:pt x="1321995" y="25399"/>
                  </a:lnTo>
                  <a:lnTo>
                    <a:pt x="1368178" y="12699"/>
                  </a:lnTo>
                  <a:lnTo>
                    <a:pt x="1841034" y="12699"/>
                  </a:lnTo>
                  <a:lnTo>
                    <a:pt x="1887303" y="25399"/>
                  </a:lnTo>
                  <a:close/>
                </a:path>
                <a:path w="3209290" h="1022984">
                  <a:moveTo>
                    <a:pt x="1348907" y="1022455"/>
                  </a:moveTo>
                  <a:lnTo>
                    <a:pt x="0" y="1022455"/>
                  </a:lnTo>
                  <a:lnTo>
                    <a:pt x="3216" y="1015999"/>
                  </a:lnTo>
                  <a:lnTo>
                    <a:pt x="23205" y="977899"/>
                  </a:lnTo>
                  <a:lnTo>
                    <a:pt x="44186" y="927099"/>
                  </a:lnTo>
                  <a:lnTo>
                    <a:pt x="66142" y="888999"/>
                  </a:lnTo>
                  <a:lnTo>
                    <a:pt x="89056" y="850899"/>
                  </a:lnTo>
                  <a:lnTo>
                    <a:pt x="112913" y="812799"/>
                  </a:lnTo>
                  <a:lnTo>
                    <a:pt x="137696" y="774699"/>
                  </a:lnTo>
                  <a:lnTo>
                    <a:pt x="163389" y="736599"/>
                  </a:lnTo>
                  <a:lnTo>
                    <a:pt x="189974" y="711199"/>
                  </a:lnTo>
                  <a:lnTo>
                    <a:pt x="217437" y="673099"/>
                  </a:lnTo>
                  <a:lnTo>
                    <a:pt x="245761" y="634999"/>
                  </a:lnTo>
                  <a:lnTo>
                    <a:pt x="274929" y="596899"/>
                  </a:lnTo>
                  <a:lnTo>
                    <a:pt x="304925" y="571499"/>
                  </a:lnTo>
                  <a:lnTo>
                    <a:pt x="335733" y="533399"/>
                  </a:lnTo>
                  <a:lnTo>
                    <a:pt x="367336" y="507999"/>
                  </a:lnTo>
                  <a:lnTo>
                    <a:pt x="399718" y="469899"/>
                  </a:lnTo>
                  <a:lnTo>
                    <a:pt x="432863" y="444499"/>
                  </a:lnTo>
                  <a:lnTo>
                    <a:pt x="466755" y="419099"/>
                  </a:lnTo>
                  <a:lnTo>
                    <a:pt x="501377" y="380999"/>
                  </a:lnTo>
                  <a:lnTo>
                    <a:pt x="536712" y="355599"/>
                  </a:lnTo>
                  <a:lnTo>
                    <a:pt x="572745" y="330199"/>
                  </a:lnTo>
                  <a:lnTo>
                    <a:pt x="609459" y="304799"/>
                  </a:lnTo>
                  <a:lnTo>
                    <a:pt x="646838" y="279399"/>
                  </a:lnTo>
                  <a:lnTo>
                    <a:pt x="684865" y="253999"/>
                  </a:lnTo>
                  <a:lnTo>
                    <a:pt x="723525" y="241299"/>
                  </a:lnTo>
                  <a:lnTo>
                    <a:pt x="802675" y="190499"/>
                  </a:lnTo>
                  <a:lnTo>
                    <a:pt x="843133" y="177799"/>
                  </a:lnTo>
                  <a:lnTo>
                    <a:pt x="884158" y="152399"/>
                  </a:lnTo>
                  <a:lnTo>
                    <a:pt x="925734" y="139699"/>
                  </a:lnTo>
                  <a:lnTo>
                    <a:pt x="967843" y="114299"/>
                  </a:lnTo>
                  <a:lnTo>
                    <a:pt x="1276199" y="25399"/>
                  </a:lnTo>
                  <a:lnTo>
                    <a:pt x="1933178" y="25399"/>
                  </a:lnTo>
                  <a:lnTo>
                    <a:pt x="1978642" y="38099"/>
                  </a:lnTo>
                  <a:lnTo>
                    <a:pt x="2241901" y="114299"/>
                  </a:lnTo>
                  <a:lnTo>
                    <a:pt x="2284039" y="139699"/>
                  </a:lnTo>
                  <a:lnTo>
                    <a:pt x="2325637" y="152399"/>
                  </a:lnTo>
                  <a:lnTo>
                    <a:pt x="2366680" y="177799"/>
                  </a:lnTo>
                  <a:lnTo>
                    <a:pt x="2407151" y="190499"/>
                  </a:lnTo>
                  <a:lnTo>
                    <a:pt x="2486313" y="241299"/>
                  </a:lnTo>
                  <a:lnTo>
                    <a:pt x="2524972" y="253999"/>
                  </a:lnTo>
                  <a:lnTo>
                    <a:pt x="2562995" y="279399"/>
                  </a:lnTo>
                  <a:lnTo>
                    <a:pt x="2600365" y="304799"/>
                  </a:lnTo>
                  <a:lnTo>
                    <a:pt x="2637066" y="330199"/>
                  </a:lnTo>
                  <a:lnTo>
                    <a:pt x="2673083" y="355599"/>
                  </a:lnTo>
                  <a:lnTo>
                    <a:pt x="2708400" y="380999"/>
                  </a:lnTo>
                  <a:lnTo>
                    <a:pt x="2742999" y="419099"/>
                  </a:lnTo>
                  <a:lnTo>
                    <a:pt x="2776865" y="444499"/>
                  </a:lnTo>
                  <a:lnTo>
                    <a:pt x="2809983" y="469899"/>
                  </a:lnTo>
                  <a:lnTo>
                    <a:pt x="2842335" y="507999"/>
                  </a:lnTo>
                  <a:lnTo>
                    <a:pt x="2873906" y="533399"/>
                  </a:lnTo>
                  <a:lnTo>
                    <a:pt x="2904679" y="571499"/>
                  </a:lnTo>
                  <a:lnTo>
                    <a:pt x="2934639" y="596899"/>
                  </a:lnTo>
                  <a:lnTo>
                    <a:pt x="2963769" y="634999"/>
                  </a:lnTo>
                  <a:lnTo>
                    <a:pt x="2992053" y="673099"/>
                  </a:lnTo>
                  <a:lnTo>
                    <a:pt x="3019475" y="711199"/>
                  </a:lnTo>
                  <a:lnTo>
                    <a:pt x="3046020" y="736599"/>
                  </a:lnTo>
                  <a:lnTo>
                    <a:pt x="3071670" y="774699"/>
                  </a:lnTo>
                  <a:lnTo>
                    <a:pt x="3096410" y="812799"/>
                  </a:lnTo>
                  <a:lnTo>
                    <a:pt x="3120224" y="850899"/>
                  </a:lnTo>
                  <a:lnTo>
                    <a:pt x="3143095" y="888999"/>
                  </a:lnTo>
                  <a:lnTo>
                    <a:pt x="3165008" y="927099"/>
                  </a:lnTo>
                  <a:lnTo>
                    <a:pt x="3185946" y="977899"/>
                  </a:lnTo>
                  <a:lnTo>
                    <a:pt x="1508397" y="977899"/>
                  </a:lnTo>
                  <a:lnTo>
                    <a:pt x="1370874" y="1015999"/>
                  </a:lnTo>
                  <a:lnTo>
                    <a:pt x="1348907" y="1022455"/>
                  </a:lnTo>
                  <a:close/>
                </a:path>
                <a:path w="3209290" h="1022984">
                  <a:moveTo>
                    <a:pt x="3209102" y="1022455"/>
                  </a:moveTo>
                  <a:lnTo>
                    <a:pt x="1860770" y="1022455"/>
                  </a:lnTo>
                  <a:lnTo>
                    <a:pt x="1838764" y="1015999"/>
                  </a:lnTo>
                  <a:lnTo>
                    <a:pt x="1700770" y="977899"/>
                  </a:lnTo>
                  <a:lnTo>
                    <a:pt x="3185946" y="977899"/>
                  </a:lnTo>
                  <a:lnTo>
                    <a:pt x="3205893" y="1015999"/>
                  </a:lnTo>
                  <a:lnTo>
                    <a:pt x="3209102" y="1022455"/>
                  </a:lnTo>
                  <a:close/>
                </a:path>
              </a:pathLst>
            </a:custGeom>
            <a:solidFill>
              <a:srgbClr val="6FC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695" y="1754681"/>
              <a:ext cx="16511269" cy="7930515"/>
            </a:xfrm>
            <a:custGeom>
              <a:avLst/>
              <a:gdLst/>
              <a:ahLst/>
              <a:cxnLst/>
              <a:rect l="l" t="t" r="r" b="b"/>
              <a:pathLst>
                <a:path w="16511269" h="7930515">
                  <a:moveTo>
                    <a:pt x="16511197" y="7930331"/>
                  </a:moveTo>
                  <a:lnTo>
                    <a:pt x="0" y="7930331"/>
                  </a:lnTo>
                  <a:lnTo>
                    <a:pt x="0" y="0"/>
                  </a:lnTo>
                  <a:lnTo>
                    <a:pt x="16511197" y="0"/>
                  </a:lnTo>
                  <a:lnTo>
                    <a:pt x="16511197" y="7930331"/>
                  </a:lnTo>
                  <a:close/>
                </a:path>
              </a:pathLst>
            </a:custGeom>
            <a:solidFill>
              <a:srgbClr val="599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621665" indent="-498475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621665" algn="l"/>
              </a:tabLst>
            </a:pPr>
            <a:r>
              <a:rPr spc="215" dirty="0"/>
              <a:t>Optimize</a:t>
            </a:r>
            <a:r>
              <a:rPr spc="-105" dirty="0"/>
              <a:t> </a:t>
            </a:r>
            <a:r>
              <a:rPr spc="350" dirty="0"/>
              <a:t>images</a:t>
            </a:r>
            <a:r>
              <a:rPr spc="-100" dirty="0"/>
              <a:t> </a:t>
            </a:r>
            <a:r>
              <a:rPr spc="170" dirty="0"/>
              <a:t>to</a:t>
            </a:r>
            <a:r>
              <a:rPr spc="-105" dirty="0"/>
              <a:t> </a:t>
            </a:r>
            <a:r>
              <a:rPr spc="160" dirty="0"/>
              <a:t>reduce</a:t>
            </a:r>
            <a:r>
              <a:rPr spc="-105" dirty="0"/>
              <a:t> </a:t>
            </a:r>
            <a:r>
              <a:rPr spc="440" dirty="0"/>
              <a:t>page</a:t>
            </a:r>
            <a:r>
              <a:rPr spc="-100" dirty="0"/>
              <a:t> </a:t>
            </a:r>
            <a:r>
              <a:rPr spc="114" dirty="0"/>
              <a:t>size</a:t>
            </a:r>
            <a:r>
              <a:rPr spc="-105" dirty="0"/>
              <a:t> </a:t>
            </a:r>
            <a:r>
              <a:rPr spc="409" dirty="0"/>
              <a:t>and</a:t>
            </a:r>
            <a:r>
              <a:rPr spc="-100" dirty="0"/>
              <a:t> </a:t>
            </a:r>
            <a:r>
              <a:rPr spc="330" dirty="0"/>
              <a:t>loading</a:t>
            </a:r>
            <a:r>
              <a:rPr spc="-105" dirty="0"/>
              <a:t> </a:t>
            </a:r>
            <a:r>
              <a:rPr spc="80" dirty="0"/>
              <a:t>time.</a:t>
            </a:r>
          </a:p>
          <a:p>
            <a:pPr marL="621030" marR="1597660" indent="-608965">
              <a:lnSpc>
                <a:spcPct val="115599"/>
              </a:lnSpc>
              <a:buAutoNum type="arabicPeriod"/>
              <a:tabLst>
                <a:tab pos="622935" algn="l"/>
              </a:tabLst>
            </a:pPr>
            <a:r>
              <a:rPr spc="245" dirty="0"/>
              <a:t>Minify</a:t>
            </a:r>
            <a:r>
              <a:rPr spc="-105" dirty="0"/>
              <a:t> </a:t>
            </a:r>
            <a:r>
              <a:rPr spc="409" dirty="0"/>
              <a:t>and</a:t>
            </a:r>
            <a:r>
              <a:rPr spc="-100" dirty="0"/>
              <a:t> </a:t>
            </a:r>
            <a:r>
              <a:rPr spc="165" dirty="0"/>
              <a:t>defer</a:t>
            </a:r>
            <a:r>
              <a:rPr spc="-105" dirty="0"/>
              <a:t> </a:t>
            </a:r>
            <a:r>
              <a:rPr spc="245" dirty="0"/>
              <a:t>JavaScript</a:t>
            </a:r>
            <a:r>
              <a:rPr spc="-100" dirty="0"/>
              <a:t> </a:t>
            </a:r>
            <a:r>
              <a:rPr spc="409" dirty="0"/>
              <a:t>and</a:t>
            </a:r>
            <a:r>
              <a:rPr spc="-105" dirty="0"/>
              <a:t> </a:t>
            </a:r>
            <a:r>
              <a:rPr spc="600" dirty="0"/>
              <a:t>CSS</a:t>
            </a:r>
            <a:r>
              <a:rPr spc="-100" dirty="0"/>
              <a:t> </a:t>
            </a:r>
            <a:r>
              <a:rPr spc="70" dirty="0"/>
              <a:t>files</a:t>
            </a:r>
            <a:r>
              <a:rPr spc="-105" dirty="0"/>
              <a:t> </a:t>
            </a:r>
            <a:r>
              <a:rPr spc="170" dirty="0"/>
              <a:t>to</a:t>
            </a:r>
            <a:r>
              <a:rPr spc="-100" dirty="0"/>
              <a:t> </a:t>
            </a:r>
            <a:r>
              <a:rPr spc="270" dirty="0"/>
              <a:t>improve 	</a:t>
            </a:r>
            <a:r>
              <a:rPr spc="330" dirty="0"/>
              <a:t>loading</a:t>
            </a:r>
            <a:r>
              <a:rPr spc="-105" dirty="0"/>
              <a:t> </a:t>
            </a:r>
            <a:r>
              <a:rPr spc="170" dirty="0"/>
              <a:t>speed.</a:t>
            </a:r>
          </a:p>
          <a:p>
            <a:pPr marL="621665" marR="5080" indent="-565150">
              <a:lnSpc>
                <a:spcPct val="115599"/>
              </a:lnSpc>
              <a:buAutoNum type="arabicPeriod"/>
              <a:tabLst>
                <a:tab pos="622935" algn="l"/>
              </a:tabLst>
            </a:pPr>
            <a:r>
              <a:rPr spc="265" dirty="0"/>
              <a:t>Consider</a:t>
            </a:r>
            <a:r>
              <a:rPr spc="-105" dirty="0"/>
              <a:t> </a:t>
            </a:r>
            <a:r>
              <a:rPr spc="290" dirty="0"/>
              <a:t>using</a:t>
            </a:r>
            <a:r>
              <a:rPr spc="-105" dirty="0"/>
              <a:t> </a:t>
            </a:r>
            <a:r>
              <a:rPr spc="595" dirty="0"/>
              <a:t>a</a:t>
            </a:r>
            <a:r>
              <a:rPr spc="-105" dirty="0"/>
              <a:t> </a:t>
            </a:r>
            <a:r>
              <a:rPr spc="500" dirty="0"/>
              <a:t>CDN</a:t>
            </a:r>
            <a:r>
              <a:rPr spc="-105" dirty="0"/>
              <a:t> </a:t>
            </a:r>
            <a:r>
              <a:rPr spc="170" dirty="0"/>
              <a:t>to</a:t>
            </a:r>
            <a:r>
              <a:rPr spc="-105" dirty="0"/>
              <a:t> </a:t>
            </a:r>
            <a:r>
              <a:rPr spc="160" dirty="0"/>
              <a:t>distribute</a:t>
            </a:r>
            <a:r>
              <a:rPr spc="-105" dirty="0"/>
              <a:t> </a:t>
            </a:r>
            <a:r>
              <a:rPr spc="114" dirty="0"/>
              <a:t>static</a:t>
            </a:r>
            <a:r>
              <a:rPr spc="-105" dirty="0"/>
              <a:t> </a:t>
            </a:r>
            <a:r>
              <a:rPr spc="225" dirty="0"/>
              <a:t>assets</a:t>
            </a:r>
            <a:r>
              <a:rPr spc="-105" dirty="0"/>
              <a:t> </a:t>
            </a:r>
            <a:r>
              <a:rPr spc="409" dirty="0"/>
              <a:t>and</a:t>
            </a:r>
            <a:r>
              <a:rPr spc="-105" dirty="0"/>
              <a:t> </a:t>
            </a:r>
            <a:r>
              <a:rPr spc="150" dirty="0"/>
              <a:t>reduce 	</a:t>
            </a:r>
            <a:r>
              <a:rPr spc="225" dirty="0"/>
              <a:t>server</a:t>
            </a:r>
            <a:r>
              <a:rPr spc="-120" dirty="0"/>
              <a:t> </a:t>
            </a:r>
            <a:r>
              <a:rPr spc="229" dirty="0"/>
              <a:t>load.</a:t>
            </a:r>
          </a:p>
          <a:p>
            <a:pPr marL="621665" marR="1253490" indent="-565785">
              <a:lnSpc>
                <a:spcPct val="115599"/>
              </a:lnSpc>
              <a:buAutoNum type="arabicPeriod"/>
              <a:tabLst>
                <a:tab pos="622935" algn="l"/>
              </a:tabLst>
            </a:pPr>
            <a:r>
              <a:rPr spc="185" dirty="0"/>
              <a:t>Reduce</a:t>
            </a:r>
            <a:r>
              <a:rPr spc="-100" dirty="0"/>
              <a:t> </a:t>
            </a:r>
            <a:r>
              <a:rPr spc="105" dirty="0"/>
              <a:t>the</a:t>
            </a:r>
            <a:r>
              <a:rPr spc="-100" dirty="0"/>
              <a:t> </a:t>
            </a:r>
            <a:r>
              <a:rPr spc="285" dirty="0"/>
              <a:t>number</a:t>
            </a:r>
            <a:r>
              <a:rPr spc="-100" dirty="0"/>
              <a:t> </a:t>
            </a:r>
            <a:r>
              <a:rPr spc="185" dirty="0"/>
              <a:t>of</a:t>
            </a:r>
            <a:r>
              <a:rPr spc="-100" dirty="0"/>
              <a:t> </a:t>
            </a:r>
            <a:r>
              <a:rPr spc="605" dirty="0"/>
              <a:t>DOM</a:t>
            </a:r>
            <a:r>
              <a:rPr spc="-95" dirty="0"/>
              <a:t> </a:t>
            </a:r>
            <a:r>
              <a:rPr spc="150" dirty="0"/>
              <a:t>elements</a:t>
            </a:r>
            <a:r>
              <a:rPr spc="-100" dirty="0"/>
              <a:t> </a:t>
            </a:r>
            <a:r>
              <a:rPr spc="170" dirty="0"/>
              <a:t>to</a:t>
            </a:r>
            <a:r>
              <a:rPr spc="-100" dirty="0"/>
              <a:t> </a:t>
            </a:r>
            <a:r>
              <a:rPr spc="280" dirty="0"/>
              <a:t>improve</a:t>
            </a:r>
            <a:r>
              <a:rPr spc="-100" dirty="0"/>
              <a:t> </a:t>
            </a:r>
            <a:r>
              <a:rPr spc="420" dirty="0"/>
              <a:t>page 	</a:t>
            </a:r>
            <a:r>
              <a:rPr spc="254" dirty="0"/>
              <a:t>rendering</a:t>
            </a:r>
            <a:r>
              <a:rPr spc="-85" dirty="0"/>
              <a:t> </a:t>
            </a:r>
            <a:r>
              <a:rPr spc="204" dirty="0"/>
              <a:t>performance.</a:t>
            </a:r>
          </a:p>
          <a:p>
            <a:pPr marL="621665" marR="1017905" indent="-553085">
              <a:lnSpc>
                <a:spcPct val="115599"/>
              </a:lnSpc>
              <a:spcBef>
                <a:spcPts val="5"/>
              </a:spcBef>
              <a:buAutoNum type="arabicPeriod"/>
              <a:tabLst>
                <a:tab pos="622935" algn="l"/>
              </a:tabLst>
            </a:pPr>
            <a:r>
              <a:rPr spc="310" dirty="0"/>
              <a:t>Address</a:t>
            </a:r>
            <a:r>
              <a:rPr spc="-100" dirty="0"/>
              <a:t> </a:t>
            </a:r>
            <a:r>
              <a:rPr spc="260" dirty="0"/>
              <a:t>layout</a:t>
            </a:r>
            <a:r>
              <a:rPr spc="-95" dirty="0"/>
              <a:t> </a:t>
            </a:r>
            <a:r>
              <a:rPr spc="95" dirty="0"/>
              <a:t>shift</a:t>
            </a:r>
            <a:r>
              <a:rPr spc="-100" dirty="0"/>
              <a:t> </a:t>
            </a:r>
            <a:r>
              <a:rPr spc="175" dirty="0"/>
              <a:t>issues</a:t>
            </a:r>
            <a:r>
              <a:rPr spc="-95" dirty="0"/>
              <a:t> </a:t>
            </a:r>
            <a:r>
              <a:rPr spc="170" dirty="0"/>
              <a:t>to</a:t>
            </a:r>
            <a:r>
              <a:rPr spc="-100" dirty="0"/>
              <a:t> </a:t>
            </a:r>
            <a:r>
              <a:rPr spc="200" dirty="0"/>
              <a:t>enhance</a:t>
            </a:r>
            <a:r>
              <a:rPr spc="-95" dirty="0"/>
              <a:t> </a:t>
            </a:r>
            <a:r>
              <a:rPr spc="210" dirty="0"/>
              <a:t>user</a:t>
            </a:r>
            <a:r>
              <a:rPr spc="-100" dirty="0"/>
              <a:t> </a:t>
            </a:r>
            <a:r>
              <a:rPr spc="120" dirty="0"/>
              <a:t>experience, 	</a:t>
            </a:r>
            <a:r>
              <a:rPr spc="220" dirty="0"/>
              <a:t>particularly</a:t>
            </a:r>
            <a:r>
              <a:rPr spc="-105" dirty="0"/>
              <a:t> </a:t>
            </a:r>
            <a:r>
              <a:rPr spc="305" dirty="0"/>
              <a:t>on</a:t>
            </a:r>
            <a:r>
              <a:rPr spc="-100" dirty="0"/>
              <a:t> </a:t>
            </a:r>
            <a:r>
              <a:rPr spc="220" dirty="0"/>
              <a:t>mobile</a:t>
            </a:r>
            <a:r>
              <a:rPr spc="-100" dirty="0"/>
              <a:t> </a:t>
            </a:r>
            <a:r>
              <a:rPr spc="114" dirty="0"/>
              <a:t>devices.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7693" y="598454"/>
            <a:ext cx="5543550" cy="770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75" dirty="0">
                <a:latin typeface="Trebuchet MS"/>
                <a:cs typeface="Trebuchet MS"/>
              </a:rPr>
              <a:t>Recommendations</a:t>
            </a:r>
          </a:p>
        </p:txBody>
      </p:sp>
      <p:sp>
        <p:nvSpPr>
          <p:cNvPr id="7" name="object 7"/>
          <p:cNvSpPr/>
          <p:nvPr/>
        </p:nvSpPr>
        <p:spPr>
          <a:xfrm>
            <a:off x="17783002" y="3636638"/>
            <a:ext cx="505459" cy="2480310"/>
          </a:xfrm>
          <a:custGeom>
            <a:avLst/>
            <a:gdLst/>
            <a:ahLst/>
            <a:cxnLst/>
            <a:rect l="l" t="t" r="r" b="b"/>
            <a:pathLst>
              <a:path w="505459" h="2480310">
                <a:moveTo>
                  <a:pt x="504997" y="2479869"/>
                </a:moveTo>
                <a:lnTo>
                  <a:pt x="473330" y="2446622"/>
                </a:lnTo>
                <a:lnTo>
                  <a:pt x="443353" y="2413484"/>
                </a:lnTo>
                <a:lnTo>
                  <a:pt x="414206" y="2379596"/>
                </a:lnTo>
                <a:lnTo>
                  <a:pt x="385906" y="2344973"/>
                </a:lnTo>
                <a:lnTo>
                  <a:pt x="358469" y="2309634"/>
                </a:lnTo>
                <a:lnTo>
                  <a:pt x="331910" y="2273592"/>
                </a:lnTo>
                <a:lnTo>
                  <a:pt x="306247" y="2236865"/>
                </a:lnTo>
                <a:lnTo>
                  <a:pt x="281494" y="2199468"/>
                </a:lnTo>
                <a:lnTo>
                  <a:pt x="257668" y="2161418"/>
                </a:lnTo>
                <a:lnTo>
                  <a:pt x="234786" y="2122730"/>
                </a:lnTo>
                <a:lnTo>
                  <a:pt x="212863" y="2083421"/>
                </a:lnTo>
                <a:lnTo>
                  <a:pt x="191915" y="2043508"/>
                </a:lnTo>
                <a:lnTo>
                  <a:pt x="171959" y="2003005"/>
                </a:lnTo>
                <a:lnTo>
                  <a:pt x="153010" y="1961929"/>
                </a:lnTo>
                <a:lnTo>
                  <a:pt x="135085" y="1920296"/>
                </a:lnTo>
                <a:lnTo>
                  <a:pt x="118200" y="1878123"/>
                </a:lnTo>
                <a:lnTo>
                  <a:pt x="102371" y="1835425"/>
                </a:lnTo>
                <a:lnTo>
                  <a:pt x="87614" y="1792218"/>
                </a:lnTo>
                <a:lnTo>
                  <a:pt x="73944" y="1748519"/>
                </a:lnTo>
                <a:lnTo>
                  <a:pt x="61379" y="1704344"/>
                </a:lnTo>
                <a:lnTo>
                  <a:pt x="49934" y="1659709"/>
                </a:lnTo>
                <a:lnTo>
                  <a:pt x="39626" y="1614629"/>
                </a:lnTo>
                <a:lnTo>
                  <a:pt x="30470" y="1569121"/>
                </a:lnTo>
                <a:lnTo>
                  <a:pt x="22483" y="1523201"/>
                </a:lnTo>
                <a:lnTo>
                  <a:pt x="15680" y="1476886"/>
                </a:lnTo>
                <a:lnTo>
                  <a:pt x="10078" y="1430191"/>
                </a:lnTo>
                <a:lnTo>
                  <a:pt x="5693" y="1383132"/>
                </a:lnTo>
                <a:lnTo>
                  <a:pt x="2541" y="1335725"/>
                </a:lnTo>
                <a:lnTo>
                  <a:pt x="637" y="1287988"/>
                </a:lnTo>
                <a:lnTo>
                  <a:pt x="0" y="1239934"/>
                </a:lnTo>
                <a:lnTo>
                  <a:pt x="637" y="1191881"/>
                </a:lnTo>
                <a:lnTo>
                  <a:pt x="2541" y="1144143"/>
                </a:lnTo>
                <a:lnTo>
                  <a:pt x="5693" y="1096737"/>
                </a:lnTo>
                <a:lnTo>
                  <a:pt x="10078" y="1049678"/>
                </a:lnTo>
                <a:lnTo>
                  <a:pt x="15680" y="1002983"/>
                </a:lnTo>
                <a:lnTo>
                  <a:pt x="22483" y="956667"/>
                </a:lnTo>
                <a:lnTo>
                  <a:pt x="30470" y="910747"/>
                </a:lnTo>
                <a:lnTo>
                  <a:pt x="39626" y="865240"/>
                </a:lnTo>
                <a:lnTo>
                  <a:pt x="49934" y="820160"/>
                </a:lnTo>
                <a:lnTo>
                  <a:pt x="61379" y="775525"/>
                </a:lnTo>
                <a:lnTo>
                  <a:pt x="73944" y="731349"/>
                </a:lnTo>
                <a:lnTo>
                  <a:pt x="87614" y="687650"/>
                </a:lnTo>
                <a:lnTo>
                  <a:pt x="102371" y="644444"/>
                </a:lnTo>
                <a:lnTo>
                  <a:pt x="118200" y="601746"/>
                </a:lnTo>
                <a:lnTo>
                  <a:pt x="135085" y="559572"/>
                </a:lnTo>
                <a:lnTo>
                  <a:pt x="153010" y="517940"/>
                </a:lnTo>
                <a:lnTo>
                  <a:pt x="171959" y="476864"/>
                </a:lnTo>
                <a:lnTo>
                  <a:pt x="191915" y="436361"/>
                </a:lnTo>
                <a:lnTo>
                  <a:pt x="212863" y="396447"/>
                </a:lnTo>
                <a:lnTo>
                  <a:pt x="234786" y="357139"/>
                </a:lnTo>
                <a:lnTo>
                  <a:pt x="257668" y="318451"/>
                </a:lnTo>
                <a:lnTo>
                  <a:pt x="281494" y="280401"/>
                </a:lnTo>
                <a:lnTo>
                  <a:pt x="306247" y="243004"/>
                </a:lnTo>
                <a:lnTo>
                  <a:pt x="331910" y="206277"/>
                </a:lnTo>
                <a:lnTo>
                  <a:pt x="358469" y="170235"/>
                </a:lnTo>
                <a:lnTo>
                  <a:pt x="385906" y="134895"/>
                </a:lnTo>
                <a:lnTo>
                  <a:pt x="414206" y="100273"/>
                </a:lnTo>
                <a:lnTo>
                  <a:pt x="443353" y="66385"/>
                </a:lnTo>
                <a:lnTo>
                  <a:pt x="473330" y="33247"/>
                </a:lnTo>
                <a:lnTo>
                  <a:pt x="504997" y="0"/>
                </a:lnTo>
                <a:lnTo>
                  <a:pt x="504997" y="2479869"/>
                </a:lnTo>
                <a:close/>
              </a:path>
            </a:pathLst>
          </a:custGeom>
          <a:solidFill>
            <a:srgbClr val="E86AA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35330" cy="2874010"/>
          </a:xfrm>
          <a:custGeom>
            <a:avLst/>
            <a:gdLst/>
            <a:ahLst/>
            <a:cxnLst/>
            <a:rect l="l" t="t" r="r" b="b"/>
            <a:pathLst>
              <a:path w="735330" h="2874010">
                <a:moveTo>
                  <a:pt x="0" y="2873419"/>
                </a:moveTo>
                <a:lnTo>
                  <a:pt x="0" y="0"/>
                </a:lnTo>
                <a:lnTo>
                  <a:pt x="4608" y="0"/>
                </a:lnTo>
                <a:lnTo>
                  <a:pt x="65337" y="46146"/>
                </a:lnTo>
                <a:lnTo>
                  <a:pt x="99960" y="74446"/>
                </a:lnTo>
                <a:lnTo>
                  <a:pt x="133848" y="103593"/>
                </a:lnTo>
                <a:lnTo>
                  <a:pt x="166986" y="133570"/>
                </a:lnTo>
                <a:lnTo>
                  <a:pt x="199358" y="164362"/>
                </a:lnTo>
                <a:lnTo>
                  <a:pt x="230948" y="195952"/>
                </a:lnTo>
                <a:lnTo>
                  <a:pt x="261740" y="228324"/>
                </a:lnTo>
                <a:lnTo>
                  <a:pt x="291717" y="261462"/>
                </a:lnTo>
                <a:lnTo>
                  <a:pt x="320863" y="295350"/>
                </a:lnTo>
                <a:lnTo>
                  <a:pt x="349163" y="329972"/>
                </a:lnTo>
                <a:lnTo>
                  <a:pt x="376601" y="365312"/>
                </a:lnTo>
                <a:lnTo>
                  <a:pt x="403159" y="401354"/>
                </a:lnTo>
                <a:lnTo>
                  <a:pt x="428823" y="438081"/>
                </a:lnTo>
                <a:lnTo>
                  <a:pt x="453576" y="475478"/>
                </a:lnTo>
                <a:lnTo>
                  <a:pt x="477401" y="513528"/>
                </a:lnTo>
                <a:lnTo>
                  <a:pt x="500284" y="552215"/>
                </a:lnTo>
                <a:lnTo>
                  <a:pt x="522207" y="591524"/>
                </a:lnTo>
                <a:lnTo>
                  <a:pt x="543155" y="631438"/>
                </a:lnTo>
                <a:lnTo>
                  <a:pt x="563111" y="671941"/>
                </a:lnTo>
                <a:lnTo>
                  <a:pt x="582060" y="713017"/>
                </a:lnTo>
                <a:lnTo>
                  <a:pt x="599985" y="754649"/>
                </a:lnTo>
                <a:lnTo>
                  <a:pt x="616870" y="796823"/>
                </a:lnTo>
                <a:lnTo>
                  <a:pt x="632699" y="839521"/>
                </a:lnTo>
                <a:lnTo>
                  <a:pt x="647456" y="882727"/>
                </a:lnTo>
                <a:lnTo>
                  <a:pt x="661126" y="926426"/>
                </a:lnTo>
                <a:lnTo>
                  <a:pt x="673691" y="970601"/>
                </a:lnTo>
                <a:lnTo>
                  <a:pt x="685136" y="1015237"/>
                </a:lnTo>
                <a:lnTo>
                  <a:pt x="695444" y="1060317"/>
                </a:lnTo>
                <a:lnTo>
                  <a:pt x="704600" y="1105824"/>
                </a:lnTo>
                <a:lnTo>
                  <a:pt x="712587" y="1151744"/>
                </a:lnTo>
                <a:lnTo>
                  <a:pt x="719390" y="1198060"/>
                </a:lnTo>
                <a:lnTo>
                  <a:pt x="724992" y="1244755"/>
                </a:lnTo>
                <a:lnTo>
                  <a:pt x="729377" y="1291814"/>
                </a:lnTo>
                <a:lnTo>
                  <a:pt x="732529" y="1339220"/>
                </a:lnTo>
                <a:lnTo>
                  <a:pt x="734433" y="1386958"/>
                </a:lnTo>
                <a:lnTo>
                  <a:pt x="735071" y="1435011"/>
                </a:lnTo>
                <a:lnTo>
                  <a:pt x="734433" y="1483064"/>
                </a:lnTo>
                <a:lnTo>
                  <a:pt x="732529" y="1530802"/>
                </a:lnTo>
                <a:lnTo>
                  <a:pt x="729377" y="1578209"/>
                </a:lnTo>
                <a:lnTo>
                  <a:pt x="724992" y="1625268"/>
                </a:lnTo>
                <a:lnTo>
                  <a:pt x="719390" y="1671963"/>
                </a:lnTo>
                <a:lnTo>
                  <a:pt x="712587" y="1718278"/>
                </a:lnTo>
                <a:lnTo>
                  <a:pt x="704600" y="1764198"/>
                </a:lnTo>
                <a:lnTo>
                  <a:pt x="695444" y="1809706"/>
                </a:lnTo>
                <a:lnTo>
                  <a:pt x="685136" y="1854785"/>
                </a:lnTo>
                <a:lnTo>
                  <a:pt x="673691" y="1899421"/>
                </a:lnTo>
                <a:lnTo>
                  <a:pt x="661126" y="1943596"/>
                </a:lnTo>
                <a:lnTo>
                  <a:pt x="647456" y="1987295"/>
                </a:lnTo>
                <a:lnTo>
                  <a:pt x="632699" y="2030502"/>
                </a:lnTo>
                <a:lnTo>
                  <a:pt x="616870" y="2073200"/>
                </a:lnTo>
                <a:lnTo>
                  <a:pt x="599985" y="2115373"/>
                </a:lnTo>
                <a:lnTo>
                  <a:pt x="582060" y="2157006"/>
                </a:lnTo>
                <a:lnTo>
                  <a:pt x="563111" y="2198081"/>
                </a:lnTo>
                <a:lnTo>
                  <a:pt x="543155" y="2238584"/>
                </a:lnTo>
                <a:lnTo>
                  <a:pt x="522207" y="2278498"/>
                </a:lnTo>
                <a:lnTo>
                  <a:pt x="500284" y="2317807"/>
                </a:lnTo>
                <a:lnTo>
                  <a:pt x="477401" y="2356494"/>
                </a:lnTo>
                <a:lnTo>
                  <a:pt x="453576" y="2394545"/>
                </a:lnTo>
                <a:lnTo>
                  <a:pt x="428823" y="2431941"/>
                </a:lnTo>
                <a:lnTo>
                  <a:pt x="403159" y="2468669"/>
                </a:lnTo>
                <a:lnTo>
                  <a:pt x="376601" y="2504710"/>
                </a:lnTo>
                <a:lnTo>
                  <a:pt x="349163" y="2540050"/>
                </a:lnTo>
                <a:lnTo>
                  <a:pt x="320863" y="2574672"/>
                </a:lnTo>
                <a:lnTo>
                  <a:pt x="291717" y="2608560"/>
                </a:lnTo>
                <a:lnTo>
                  <a:pt x="261740" y="2641699"/>
                </a:lnTo>
                <a:lnTo>
                  <a:pt x="230948" y="2674071"/>
                </a:lnTo>
                <a:lnTo>
                  <a:pt x="199358" y="2705661"/>
                </a:lnTo>
                <a:lnTo>
                  <a:pt x="166986" y="2736452"/>
                </a:lnTo>
                <a:lnTo>
                  <a:pt x="133848" y="2766429"/>
                </a:lnTo>
                <a:lnTo>
                  <a:pt x="99960" y="2795576"/>
                </a:lnTo>
                <a:lnTo>
                  <a:pt x="65337" y="2823876"/>
                </a:lnTo>
                <a:lnTo>
                  <a:pt x="29998" y="2851313"/>
                </a:lnTo>
                <a:lnTo>
                  <a:pt x="0" y="2873419"/>
                </a:lnTo>
                <a:close/>
              </a:path>
            </a:pathLst>
          </a:custGeom>
          <a:solidFill>
            <a:srgbClr val="E86AA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6873" y="2322111"/>
            <a:ext cx="6867524" cy="39338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626906" y="1919687"/>
            <a:ext cx="4972685" cy="6934834"/>
            <a:chOff x="9626906" y="1919687"/>
            <a:chExt cx="4972685" cy="6934834"/>
          </a:xfrm>
        </p:grpSpPr>
        <p:sp>
          <p:nvSpPr>
            <p:cNvPr id="5" name="object 5"/>
            <p:cNvSpPr/>
            <p:nvPr/>
          </p:nvSpPr>
          <p:spPr>
            <a:xfrm>
              <a:off x="10447250" y="1946197"/>
              <a:ext cx="2719705" cy="5391150"/>
            </a:xfrm>
            <a:custGeom>
              <a:avLst/>
              <a:gdLst/>
              <a:ahLst/>
              <a:cxnLst/>
              <a:rect l="l" t="t" r="r" b="b"/>
              <a:pathLst>
                <a:path w="2719705" h="5391150">
                  <a:moveTo>
                    <a:pt x="2358000" y="5350694"/>
                  </a:moveTo>
                  <a:lnTo>
                    <a:pt x="476452" y="5391121"/>
                  </a:lnTo>
                  <a:lnTo>
                    <a:pt x="430073" y="5389236"/>
                  </a:lnTo>
                  <a:lnTo>
                    <a:pt x="385286" y="5381785"/>
                  </a:lnTo>
                  <a:lnTo>
                    <a:pt x="342445" y="5369108"/>
                  </a:lnTo>
                  <a:lnTo>
                    <a:pt x="301904" y="5351545"/>
                  </a:lnTo>
                  <a:lnTo>
                    <a:pt x="264020" y="5329434"/>
                  </a:lnTo>
                  <a:lnTo>
                    <a:pt x="229145" y="5303117"/>
                  </a:lnTo>
                  <a:lnTo>
                    <a:pt x="197596" y="5272886"/>
                  </a:lnTo>
                  <a:lnTo>
                    <a:pt x="169844" y="5239221"/>
                  </a:lnTo>
                  <a:lnTo>
                    <a:pt x="146127" y="5202321"/>
                  </a:lnTo>
                  <a:lnTo>
                    <a:pt x="126839" y="5162572"/>
                  </a:lnTo>
                  <a:lnTo>
                    <a:pt x="112333" y="5120315"/>
                  </a:lnTo>
                  <a:lnTo>
                    <a:pt x="102965" y="5075889"/>
                  </a:lnTo>
                  <a:lnTo>
                    <a:pt x="99090" y="5029634"/>
                  </a:lnTo>
                  <a:lnTo>
                    <a:pt x="0" y="417788"/>
                  </a:lnTo>
                  <a:lnTo>
                    <a:pt x="1885" y="371409"/>
                  </a:lnTo>
                  <a:lnTo>
                    <a:pt x="9335" y="326622"/>
                  </a:lnTo>
                  <a:lnTo>
                    <a:pt x="22012" y="283781"/>
                  </a:lnTo>
                  <a:lnTo>
                    <a:pt x="39576" y="243241"/>
                  </a:lnTo>
                  <a:lnTo>
                    <a:pt x="61686" y="205356"/>
                  </a:lnTo>
                  <a:lnTo>
                    <a:pt x="88003" y="170481"/>
                  </a:lnTo>
                  <a:lnTo>
                    <a:pt x="118187" y="138971"/>
                  </a:lnTo>
                  <a:lnTo>
                    <a:pt x="151899" y="111181"/>
                  </a:lnTo>
                  <a:lnTo>
                    <a:pt x="188800" y="87464"/>
                  </a:lnTo>
                  <a:lnTo>
                    <a:pt x="228548" y="68175"/>
                  </a:lnTo>
                  <a:lnTo>
                    <a:pt x="270805" y="53670"/>
                  </a:lnTo>
                  <a:lnTo>
                    <a:pt x="315231" y="44302"/>
                  </a:lnTo>
                  <a:lnTo>
                    <a:pt x="361486" y="40427"/>
                  </a:lnTo>
                  <a:lnTo>
                    <a:pt x="2243035" y="0"/>
                  </a:lnTo>
                  <a:lnTo>
                    <a:pt x="2289414" y="1885"/>
                  </a:lnTo>
                  <a:lnTo>
                    <a:pt x="2334201" y="9335"/>
                  </a:lnTo>
                  <a:lnTo>
                    <a:pt x="2377042" y="22012"/>
                  </a:lnTo>
                  <a:lnTo>
                    <a:pt x="2417582" y="39576"/>
                  </a:lnTo>
                  <a:lnTo>
                    <a:pt x="2455467" y="61686"/>
                  </a:lnTo>
                  <a:lnTo>
                    <a:pt x="2490341" y="88003"/>
                  </a:lnTo>
                  <a:lnTo>
                    <a:pt x="2521851" y="118188"/>
                  </a:lnTo>
                  <a:lnTo>
                    <a:pt x="2531787" y="130241"/>
                  </a:lnTo>
                  <a:lnTo>
                    <a:pt x="351176" y="177094"/>
                  </a:lnTo>
                  <a:lnTo>
                    <a:pt x="301258" y="183948"/>
                  </a:lnTo>
                  <a:lnTo>
                    <a:pt x="255647" y="201392"/>
                  </a:lnTo>
                  <a:lnTo>
                    <a:pt x="215633" y="228078"/>
                  </a:lnTo>
                  <a:lnTo>
                    <a:pt x="182509" y="262657"/>
                  </a:lnTo>
                  <a:lnTo>
                    <a:pt x="157566" y="303780"/>
                  </a:lnTo>
                  <a:lnTo>
                    <a:pt x="142097" y="350099"/>
                  </a:lnTo>
                  <a:lnTo>
                    <a:pt x="137393" y="400265"/>
                  </a:lnTo>
                  <a:lnTo>
                    <a:pt x="237252" y="5047861"/>
                  </a:lnTo>
                  <a:lnTo>
                    <a:pt x="244106" y="5097779"/>
                  </a:lnTo>
                  <a:lnTo>
                    <a:pt x="261550" y="5143390"/>
                  </a:lnTo>
                  <a:lnTo>
                    <a:pt x="288236" y="5183404"/>
                  </a:lnTo>
                  <a:lnTo>
                    <a:pt x="322815" y="5216528"/>
                  </a:lnTo>
                  <a:lnTo>
                    <a:pt x="363939" y="5241471"/>
                  </a:lnTo>
                  <a:lnTo>
                    <a:pt x="410259" y="5256940"/>
                  </a:lnTo>
                  <a:lnTo>
                    <a:pt x="460431" y="5261643"/>
                  </a:lnTo>
                  <a:lnTo>
                    <a:pt x="2589782" y="5261643"/>
                  </a:lnTo>
                  <a:lnTo>
                    <a:pt x="2567587" y="5279940"/>
                  </a:lnTo>
                  <a:lnTo>
                    <a:pt x="2530687" y="5303657"/>
                  </a:lnTo>
                  <a:lnTo>
                    <a:pt x="2490938" y="5322945"/>
                  </a:lnTo>
                  <a:lnTo>
                    <a:pt x="2448681" y="5337451"/>
                  </a:lnTo>
                  <a:lnTo>
                    <a:pt x="2404255" y="5346818"/>
                  </a:lnTo>
                  <a:lnTo>
                    <a:pt x="2358000" y="5350694"/>
                  </a:lnTo>
                  <a:close/>
                </a:path>
                <a:path w="2719705" h="5391150">
                  <a:moveTo>
                    <a:pt x="1857957" y="327529"/>
                  </a:moveTo>
                  <a:lnTo>
                    <a:pt x="762925" y="351057"/>
                  </a:lnTo>
                  <a:lnTo>
                    <a:pt x="714986" y="342338"/>
                  </a:lnTo>
                  <a:lnTo>
                    <a:pt x="675252" y="316677"/>
                  </a:lnTo>
                  <a:lnTo>
                    <a:pt x="647908" y="278082"/>
                  </a:lnTo>
                  <a:lnTo>
                    <a:pt x="637138" y="230561"/>
                  </a:lnTo>
                  <a:lnTo>
                    <a:pt x="635857" y="170977"/>
                  </a:lnTo>
                  <a:lnTo>
                    <a:pt x="1977792" y="170977"/>
                  </a:lnTo>
                  <a:lnTo>
                    <a:pt x="1977884" y="175260"/>
                  </a:lnTo>
                  <a:lnTo>
                    <a:pt x="1620376" y="182941"/>
                  </a:lnTo>
                  <a:lnTo>
                    <a:pt x="1607997" y="185774"/>
                  </a:lnTo>
                  <a:lnTo>
                    <a:pt x="1597576" y="193035"/>
                  </a:lnTo>
                  <a:lnTo>
                    <a:pt x="1596903" y="194043"/>
                  </a:lnTo>
                  <a:lnTo>
                    <a:pt x="1132010" y="204032"/>
                  </a:lnTo>
                  <a:lnTo>
                    <a:pt x="1123501" y="205871"/>
                  </a:lnTo>
                  <a:lnTo>
                    <a:pt x="1116422" y="210659"/>
                  </a:lnTo>
                  <a:lnTo>
                    <a:pt x="1111630" y="217883"/>
                  </a:lnTo>
                  <a:lnTo>
                    <a:pt x="1109984" y="227025"/>
                  </a:lnTo>
                  <a:lnTo>
                    <a:pt x="1112021" y="236089"/>
                  </a:lnTo>
                  <a:lnTo>
                    <a:pt x="1117119" y="243100"/>
                  </a:lnTo>
                  <a:lnTo>
                    <a:pt x="1124398" y="247580"/>
                  </a:lnTo>
                  <a:lnTo>
                    <a:pt x="1132982" y="249051"/>
                  </a:lnTo>
                  <a:lnTo>
                    <a:pt x="1621258" y="249051"/>
                  </a:lnTo>
                  <a:lnTo>
                    <a:pt x="1621799" y="249146"/>
                  </a:lnTo>
                  <a:lnTo>
                    <a:pt x="1969831" y="249146"/>
                  </a:lnTo>
                  <a:lnTo>
                    <a:pt x="1969734" y="249681"/>
                  </a:lnTo>
                  <a:lnTo>
                    <a:pt x="1944072" y="289415"/>
                  </a:lnTo>
                  <a:lnTo>
                    <a:pt x="1905478" y="316759"/>
                  </a:lnTo>
                  <a:lnTo>
                    <a:pt x="1857957" y="327529"/>
                  </a:lnTo>
                  <a:close/>
                </a:path>
                <a:path w="2719705" h="5391150">
                  <a:moveTo>
                    <a:pt x="1977792" y="170977"/>
                  </a:moveTo>
                  <a:lnTo>
                    <a:pt x="635857" y="170977"/>
                  </a:lnTo>
                  <a:lnTo>
                    <a:pt x="2531787" y="130241"/>
                  </a:lnTo>
                  <a:lnTo>
                    <a:pt x="1977172" y="142157"/>
                  </a:lnTo>
                  <a:lnTo>
                    <a:pt x="1977792" y="170977"/>
                  </a:lnTo>
                  <a:close/>
                </a:path>
                <a:path w="2719705" h="5391150">
                  <a:moveTo>
                    <a:pt x="2536592" y="136069"/>
                  </a:moveTo>
                  <a:lnTo>
                    <a:pt x="2260530" y="136069"/>
                  </a:lnTo>
                  <a:lnTo>
                    <a:pt x="1977172" y="142157"/>
                  </a:lnTo>
                  <a:lnTo>
                    <a:pt x="2531788" y="130241"/>
                  </a:lnTo>
                  <a:lnTo>
                    <a:pt x="2536592" y="136069"/>
                  </a:lnTo>
                  <a:close/>
                </a:path>
                <a:path w="2719705" h="5391150">
                  <a:moveTo>
                    <a:pt x="2718508" y="4997420"/>
                  </a:moveTo>
                  <a:lnTo>
                    <a:pt x="2584884" y="4997420"/>
                  </a:lnTo>
                  <a:lnTo>
                    <a:pt x="2583560" y="4997448"/>
                  </a:lnTo>
                  <a:lnTo>
                    <a:pt x="2483701" y="349852"/>
                  </a:lnTo>
                  <a:lnTo>
                    <a:pt x="2476847" y="299934"/>
                  </a:lnTo>
                  <a:lnTo>
                    <a:pt x="2459402" y="254322"/>
                  </a:lnTo>
                  <a:lnTo>
                    <a:pt x="2432716" y="214308"/>
                  </a:lnTo>
                  <a:lnTo>
                    <a:pt x="2398138" y="181184"/>
                  </a:lnTo>
                  <a:lnTo>
                    <a:pt x="2357014" y="156242"/>
                  </a:lnTo>
                  <a:lnTo>
                    <a:pt x="2310696" y="140773"/>
                  </a:lnTo>
                  <a:lnTo>
                    <a:pt x="2260530" y="136069"/>
                  </a:lnTo>
                  <a:lnTo>
                    <a:pt x="2536592" y="136069"/>
                  </a:lnTo>
                  <a:lnTo>
                    <a:pt x="2573359" y="188800"/>
                  </a:lnTo>
                  <a:lnTo>
                    <a:pt x="2592648" y="228548"/>
                  </a:lnTo>
                  <a:lnTo>
                    <a:pt x="2607153" y="270805"/>
                  </a:lnTo>
                  <a:lnTo>
                    <a:pt x="2616521" y="315231"/>
                  </a:lnTo>
                  <a:lnTo>
                    <a:pt x="2620396" y="361486"/>
                  </a:lnTo>
                  <a:lnTo>
                    <a:pt x="2719487" y="4973332"/>
                  </a:lnTo>
                  <a:lnTo>
                    <a:pt x="2718508" y="4997420"/>
                  </a:lnTo>
                  <a:close/>
                </a:path>
                <a:path w="2719705" h="5391150">
                  <a:moveTo>
                    <a:pt x="1969831" y="249146"/>
                  </a:moveTo>
                  <a:lnTo>
                    <a:pt x="1621799" y="249146"/>
                  </a:lnTo>
                  <a:lnTo>
                    <a:pt x="1634737" y="246302"/>
                  </a:lnTo>
                  <a:lnTo>
                    <a:pt x="1645095" y="239042"/>
                  </a:lnTo>
                  <a:lnTo>
                    <a:pt x="1651905" y="228373"/>
                  </a:lnTo>
                  <a:lnTo>
                    <a:pt x="1654190" y="215332"/>
                  </a:lnTo>
                  <a:lnTo>
                    <a:pt x="1651345" y="202395"/>
                  </a:lnTo>
                  <a:lnTo>
                    <a:pt x="1644085" y="192036"/>
                  </a:lnTo>
                  <a:lnTo>
                    <a:pt x="1633424" y="185228"/>
                  </a:lnTo>
                  <a:lnTo>
                    <a:pt x="1620376" y="182941"/>
                  </a:lnTo>
                  <a:lnTo>
                    <a:pt x="1978049" y="182941"/>
                  </a:lnTo>
                  <a:lnTo>
                    <a:pt x="1978334" y="202395"/>
                  </a:lnTo>
                  <a:lnTo>
                    <a:pt x="1969831" y="249146"/>
                  </a:lnTo>
                  <a:close/>
                </a:path>
                <a:path w="2719705" h="5391150">
                  <a:moveTo>
                    <a:pt x="1978049" y="182941"/>
                  </a:moveTo>
                  <a:lnTo>
                    <a:pt x="1620376" y="182941"/>
                  </a:lnTo>
                  <a:lnTo>
                    <a:pt x="1977884" y="175260"/>
                  </a:lnTo>
                  <a:lnTo>
                    <a:pt x="1978049" y="182941"/>
                  </a:lnTo>
                  <a:close/>
                </a:path>
                <a:path w="2719705" h="5391150">
                  <a:moveTo>
                    <a:pt x="1597404" y="239073"/>
                  </a:moveTo>
                  <a:lnTo>
                    <a:pt x="1450762" y="242224"/>
                  </a:lnTo>
                  <a:lnTo>
                    <a:pt x="1459271" y="240385"/>
                  </a:lnTo>
                  <a:lnTo>
                    <a:pt x="1466351" y="235596"/>
                  </a:lnTo>
                  <a:lnTo>
                    <a:pt x="1471142" y="228373"/>
                  </a:lnTo>
                  <a:lnTo>
                    <a:pt x="1472788" y="219230"/>
                  </a:lnTo>
                  <a:lnTo>
                    <a:pt x="1470751" y="210166"/>
                  </a:lnTo>
                  <a:lnTo>
                    <a:pt x="1465653" y="203156"/>
                  </a:lnTo>
                  <a:lnTo>
                    <a:pt x="1458375" y="198676"/>
                  </a:lnTo>
                  <a:lnTo>
                    <a:pt x="1449795" y="197204"/>
                  </a:lnTo>
                  <a:lnTo>
                    <a:pt x="1594794" y="197204"/>
                  </a:lnTo>
                  <a:lnTo>
                    <a:pt x="1590457" y="203703"/>
                  </a:lnTo>
                  <a:lnTo>
                    <a:pt x="1587985" y="216755"/>
                  </a:lnTo>
                  <a:lnTo>
                    <a:pt x="1590829" y="229693"/>
                  </a:lnTo>
                  <a:lnTo>
                    <a:pt x="1597404" y="239073"/>
                  </a:lnTo>
                  <a:close/>
                </a:path>
                <a:path w="2719705" h="5391150">
                  <a:moveTo>
                    <a:pt x="1594794" y="197204"/>
                  </a:moveTo>
                  <a:lnTo>
                    <a:pt x="1449795" y="197204"/>
                  </a:lnTo>
                  <a:lnTo>
                    <a:pt x="1596903" y="194043"/>
                  </a:lnTo>
                  <a:lnTo>
                    <a:pt x="1594794" y="197204"/>
                  </a:lnTo>
                  <a:close/>
                </a:path>
                <a:path w="2719705" h="5391150">
                  <a:moveTo>
                    <a:pt x="1621258" y="249051"/>
                  </a:moveTo>
                  <a:lnTo>
                    <a:pt x="1132978" y="249051"/>
                  </a:lnTo>
                  <a:lnTo>
                    <a:pt x="1597404" y="239073"/>
                  </a:lnTo>
                  <a:lnTo>
                    <a:pt x="1598090" y="240052"/>
                  </a:lnTo>
                  <a:lnTo>
                    <a:pt x="1608751" y="246860"/>
                  </a:lnTo>
                  <a:lnTo>
                    <a:pt x="1621258" y="249051"/>
                  </a:lnTo>
                  <a:close/>
                </a:path>
                <a:path w="2719705" h="5391150">
                  <a:moveTo>
                    <a:pt x="2635812" y="5214903"/>
                  </a:moveTo>
                  <a:lnTo>
                    <a:pt x="2371102" y="5220590"/>
                  </a:lnTo>
                  <a:lnTo>
                    <a:pt x="2421020" y="5213736"/>
                  </a:lnTo>
                  <a:lnTo>
                    <a:pt x="2466631" y="5196292"/>
                  </a:lnTo>
                  <a:lnTo>
                    <a:pt x="2506645" y="5169606"/>
                  </a:lnTo>
                  <a:lnTo>
                    <a:pt x="2539769" y="5135027"/>
                  </a:lnTo>
                  <a:lnTo>
                    <a:pt x="2564711" y="5093904"/>
                  </a:lnTo>
                  <a:lnTo>
                    <a:pt x="2580180" y="5047585"/>
                  </a:lnTo>
                  <a:lnTo>
                    <a:pt x="2584884" y="4997420"/>
                  </a:lnTo>
                  <a:lnTo>
                    <a:pt x="2718508" y="4997420"/>
                  </a:lnTo>
                  <a:lnTo>
                    <a:pt x="2710152" y="5064498"/>
                  </a:lnTo>
                  <a:lnTo>
                    <a:pt x="2697474" y="5107339"/>
                  </a:lnTo>
                  <a:lnTo>
                    <a:pt x="2679911" y="5147880"/>
                  </a:lnTo>
                  <a:lnTo>
                    <a:pt x="2657801" y="5185764"/>
                  </a:lnTo>
                  <a:lnTo>
                    <a:pt x="2635812" y="5214903"/>
                  </a:lnTo>
                  <a:close/>
                </a:path>
                <a:path w="2719705" h="5391150">
                  <a:moveTo>
                    <a:pt x="2589782" y="5261643"/>
                  </a:moveTo>
                  <a:lnTo>
                    <a:pt x="460423" y="5261643"/>
                  </a:lnTo>
                  <a:lnTo>
                    <a:pt x="2635812" y="5214903"/>
                  </a:lnTo>
                  <a:lnTo>
                    <a:pt x="2631474" y="5220639"/>
                  </a:lnTo>
                  <a:lnTo>
                    <a:pt x="2601299" y="5252149"/>
                  </a:lnTo>
                  <a:lnTo>
                    <a:pt x="2589782" y="52616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84643" y="2082267"/>
              <a:ext cx="2446166" cy="51255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557235" y="2143402"/>
              <a:ext cx="363220" cy="52069"/>
            </a:xfrm>
            <a:custGeom>
              <a:avLst/>
              <a:gdLst/>
              <a:ahLst/>
              <a:cxnLst/>
              <a:rect l="l" t="t" r="r" b="b"/>
              <a:pathLst>
                <a:path w="363220" h="52069">
                  <a:moveTo>
                    <a:pt x="340777" y="45019"/>
                  </a:moveTo>
                  <a:lnTo>
                    <a:pt x="22993" y="51847"/>
                  </a:lnTo>
                  <a:lnTo>
                    <a:pt x="14413" y="50375"/>
                  </a:lnTo>
                  <a:lnTo>
                    <a:pt x="7134" y="45895"/>
                  </a:lnTo>
                  <a:lnTo>
                    <a:pt x="2036" y="38885"/>
                  </a:lnTo>
                  <a:lnTo>
                    <a:pt x="0" y="29821"/>
                  </a:lnTo>
                  <a:lnTo>
                    <a:pt x="1645" y="20678"/>
                  </a:lnTo>
                  <a:lnTo>
                    <a:pt x="6437" y="13455"/>
                  </a:lnTo>
                  <a:lnTo>
                    <a:pt x="13516" y="8666"/>
                  </a:lnTo>
                  <a:lnTo>
                    <a:pt x="22025" y="6828"/>
                  </a:lnTo>
                  <a:lnTo>
                    <a:pt x="339810" y="0"/>
                  </a:lnTo>
                  <a:lnTo>
                    <a:pt x="348390" y="1471"/>
                  </a:lnTo>
                  <a:lnTo>
                    <a:pt x="355668" y="5951"/>
                  </a:lnTo>
                  <a:lnTo>
                    <a:pt x="360766" y="12962"/>
                  </a:lnTo>
                  <a:lnTo>
                    <a:pt x="362803" y="22025"/>
                  </a:lnTo>
                  <a:lnTo>
                    <a:pt x="361157" y="31168"/>
                  </a:lnTo>
                  <a:lnTo>
                    <a:pt x="356366" y="38392"/>
                  </a:lnTo>
                  <a:lnTo>
                    <a:pt x="349286" y="43180"/>
                  </a:lnTo>
                  <a:lnTo>
                    <a:pt x="340777" y="45019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35235" y="2129139"/>
              <a:ext cx="66205" cy="662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399090" y="2683674"/>
              <a:ext cx="2755900" cy="1279525"/>
            </a:xfrm>
            <a:custGeom>
              <a:avLst/>
              <a:gdLst/>
              <a:ahLst/>
              <a:cxnLst/>
              <a:rect l="l" t="t" r="r" b="b"/>
              <a:pathLst>
                <a:path w="2755900" h="1279525">
                  <a:moveTo>
                    <a:pt x="33312" y="222440"/>
                  </a:moveTo>
                  <a:lnTo>
                    <a:pt x="28524" y="0"/>
                  </a:lnTo>
                  <a:lnTo>
                    <a:pt x="17322" y="2349"/>
                  </a:lnTo>
                  <a:lnTo>
                    <a:pt x="8178" y="8382"/>
                  </a:lnTo>
                  <a:lnTo>
                    <a:pt x="2070" y="17335"/>
                  </a:lnTo>
                  <a:lnTo>
                    <a:pt x="0" y="28422"/>
                  </a:lnTo>
                  <a:lnTo>
                    <a:pt x="3556" y="193941"/>
                  </a:lnTo>
                  <a:lnTo>
                    <a:pt x="6108" y="205143"/>
                  </a:lnTo>
                  <a:lnTo>
                    <a:pt x="12598" y="214274"/>
                  </a:lnTo>
                  <a:lnTo>
                    <a:pt x="22009" y="220370"/>
                  </a:lnTo>
                  <a:lnTo>
                    <a:pt x="33312" y="222440"/>
                  </a:lnTo>
                  <a:close/>
                </a:path>
                <a:path w="2755900" h="1279525">
                  <a:moveTo>
                    <a:pt x="45478" y="789165"/>
                  </a:moveTo>
                  <a:lnTo>
                    <a:pt x="36868" y="387959"/>
                  </a:lnTo>
                  <a:lnTo>
                    <a:pt x="25654" y="390309"/>
                  </a:lnTo>
                  <a:lnTo>
                    <a:pt x="16510" y="396341"/>
                  </a:lnTo>
                  <a:lnTo>
                    <a:pt x="10414" y="405295"/>
                  </a:lnTo>
                  <a:lnTo>
                    <a:pt x="8331" y="416394"/>
                  </a:lnTo>
                  <a:lnTo>
                    <a:pt x="15722" y="760653"/>
                  </a:lnTo>
                  <a:lnTo>
                    <a:pt x="18288" y="771855"/>
                  </a:lnTo>
                  <a:lnTo>
                    <a:pt x="24777" y="780999"/>
                  </a:lnTo>
                  <a:lnTo>
                    <a:pt x="34175" y="787082"/>
                  </a:lnTo>
                  <a:lnTo>
                    <a:pt x="45478" y="789165"/>
                  </a:lnTo>
                  <a:close/>
                </a:path>
                <a:path w="2755900" h="1279525">
                  <a:moveTo>
                    <a:pt x="56007" y="1279080"/>
                  </a:moveTo>
                  <a:lnTo>
                    <a:pt x="47358" y="876554"/>
                  </a:lnTo>
                  <a:lnTo>
                    <a:pt x="36156" y="879106"/>
                  </a:lnTo>
                  <a:lnTo>
                    <a:pt x="27025" y="885596"/>
                  </a:lnTo>
                  <a:lnTo>
                    <a:pt x="20929" y="895007"/>
                  </a:lnTo>
                  <a:lnTo>
                    <a:pt x="18859" y="906310"/>
                  </a:lnTo>
                  <a:lnTo>
                    <a:pt x="26250" y="1250569"/>
                  </a:lnTo>
                  <a:lnTo>
                    <a:pt x="28816" y="1261783"/>
                  </a:lnTo>
                  <a:lnTo>
                    <a:pt x="35306" y="1270914"/>
                  </a:lnTo>
                  <a:lnTo>
                    <a:pt x="44704" y="1276997"/>
                  </a:lnTo>
                  <a:lnTo>
                    <a:pt x="56007" y="1279080"/>
                  </a:lnTo>
                  <a:close/>
                </a:path>
                <a:path w="2755900" h="1279525">
                  <a:moveTo>
                    <a:pt x="2755430" y="1078014"/>
                  </a:moveTo>
                  <a:lnTo>
                    <a:pt x="2742831" y="491426"/>
                  </a:lnTo>
                  <a:lnTo>
                    <a:pt x="2713063" y="462927"/>
                  </a:lnTo>
                  <a:lnTo>
                    <a:pt x="2726918" y="1107770"/>
                  </a:lnTo>
                  <a:lnTo>
                    <a:pt x="2738132" y="1105204"/>
                  </a:lnTo>
                  <a:lnTo>
                    <a:pt x="2747264" y="1098715"/>
                  </a:lnTo>
                  <a:lnTo>
                    <a:pt x="2753360" y="1089317"/>
                  </a:lnTo>
                  <a:lnTo>
                    <a:pt x="2755430" y="107801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20786" y="1919687"/>
              <a:ext cx="2772410" cy="5444490"/>
            </a:xfrm>
            <a:custGeom>
              <a:avLst/>
              <a:gdLst/>
              <a:ahLst/>
              <a:cxnLst/>
              <a:rect l="l" t="t" r="r" b="b"/>
              <a:pathLst>
                <a:path w="2772409" h="5444490">
                  <a:moveTo>
                    <a:pt x="1674376" y="5418956"/>
                  </a:moveTo>
                  <a:lnTo>
                    <a:pt x="503485" y="5444114"/>
                  </a:lnTo>
                  <a:lnTo>
                    <a:pt x="457289" y="5442439"/>
                  </a:lnTo>
                  <a:lnTo>
                    <a:pt x="412538" y="5435597"/>
                  </a:lnTo>
                  <a:lnTo>
                    <a:pt x="369536" y="5423881"/>
                  </a:lnTo>
                  <a:lnTo>
                    <a:pt x="328587" y="5407582"/>
                  </a:lnTo>
                  <a:lnTo>
                    <a:pt x="289997" y="5386991"/>
                  </a:lnTo>
                  <a:lnTo>
                    <a:pt x="254070" y="5362401"/>
                  </a:lnTo>
                  <a:lnTo>
                    <a:pt x="221110" y="5334103"/>
                  </a:lnTo>
                  <a:lnTo>
                    <a:pt x="191423" y="5302389"/>
                  </a:lnTo>
                  <a:lnTo>
                    <a:pt x="165312" y="5267551"/>
                  </a:lnTo>
                  <a:lnTo>
                    <a:pt x="143083" y="5229881"/>
                  </a:lnTo>
                  <a:lnTo>
                    <a:pt x="125040" y="5189670"/>
                  </a:lnTo>
                  <a:lnTo>
                    <a:pt x="111487" y="5147211"/>
                  </a:lnTo>
                  <a:lnTo>
                    <a:pt x="102730" y="5102795"/>
                  </a:lnTo>
                  <a:lnTo>
                    <a:pt x="99178" y="5058036"/>
                  </a:lnTo>
                  <a:lnTo>
                    <a:pt x="0" y="444868"/>
                  </a:lnTo>
                  <a:lnTo>
                    <a:pt x="47" y="424810"/>
                  </a:lnTo>
                  <a:lnTo>
                    <a:pt x="3188" y="384442"/>
                  </a:lnTo>
                  <a:lnTo>
                    <a:pt x="9945" y="345963"/>
                  </a:lnTo>
                  <a:lnTo>
                    <a:pt x="24341" y="299289"/>
                  </a:lnTo>
                  <a:lnTo>
                    <a:pt x="40031" y="263640"/>
                  </a:lnTo>
                  <a:lnTo>
                    <a:pt x="58648" y="230329"/>
                  </a:lnTo>
                  <a:lnTo>
                    <a:pt x="82484" y="194298"/>
                  </a:lnTo>
                  <a:lnTo>
                    <a:pt x="110472" y="161655"/>
                  </a:lnTo>
                  <a:lnTo>
                    <a:pt x="117290" y="155340"/>
                  </a:lnTo>
                  <a:lnTo>
                    <a:pt x="130918" y="142214"/>
                  </a:lnTo>
                  <a:lnTo>
                    <a:pt x="180020" y="104258"/>
                  </a:lnTo>
                  <a:lnTo>
                    <a:pt x="226811" y="78242"/>
                  </a:lnTo>
                  <a:lnTo>
                    <a:pt x="277426" y="58502"/>
                  </a:lnTo>
                  <a:lnTo>
                    <a:pt x="331178" y="45690"/>
                  </a:lnTo>
                  <a:lnTo>
                    <a:pt x="387381" y="40455"/>
                  </a:lnTo>
                  <a:lnTo>
                    <a:pt x="2270254" y="0"/>
                  </a:lnTo>
                  <a:lnTo>
                    <a:pt x="2326501" y="2691"/>
                  </a:lnTo>
                  <a:lnTo>
                    <a:pt x="2380494" y="12934"/>
                  </a:lnTo>
                  <a:lnTo>
                    <a:pt x="2411544" y="23458"/>
                  </a:lnTo>
                  <a:lnTo>
                    <a:pt x="387949" y="66937"/>
                  </a:lnTo>
                  <a:lnTo>
                    <a:pt x="341695" y="70813"/>
                  </a:lnTo>
                  <a:lnTo>
                    <a:pt x="297269" y="80185"/>
                  </a:lnTo>
                  <a:lnTo>
                    <a:pt x="255012" y="94702"/>
                  </a:lnTo>
                  <a:lnTo>
                    <a:pt x="215265" y="114013"/>
                  </a:lnTo>
                  <a:lnTo>
                    <a:pt x="178365" y="137766"/>
                  </a:lnTo>
                  <a:lnTo>
                    <a:pt x="144654" y="165612"/>
                  </a:lnTo>
                  <a:lnTo>
                    <a:pt x="114471" y="197199"/>
                  </a:lnTo>
                  <a:lnTo>
                    <a:pt x="88156" y="232175"/>
                  </a:lnTo>
                  <a:lnTo>
                    <a:pt x="66049" y="270191"/>
                  </a:lnTo>
                  <a:lnTo>
                    <a:pt x="48489" y="310894"/>
                  </a:lnTo>
                  <a:lnTo>
                    <a:pt x="35817" y="353935"/>
                  </a:lnTo>
                  <a:lnTo>
                    <a:pt x="28371" y="398962"/>
                  </a:lnTo>
                  <a:lnTo>
                    <a:pt x="26545" y="444297"/>
                  </a:lnTo>
                  <a:lnTo>
                    <a:pt x="125583" y="5057469"/>
                  </a:lnTo>
                  <a:lnTo>
                    <a:pt x="129458" y="5103724"/>
                  </a:lnTo>
                  <a:lnTo>
                    <a:pt x="138826" y="5148150"/>
                  </a:lnTo>
                  <a:lnTo>
                    <a:pt x="153331" y="5190407"/>
                  </a:lnTo>
                  <a:lnTo>
                    <a:pt x="172620" y="5230155"/>
                  </a:lnTo>
                  <a:lnTo>
                    <a:pt x="196337" y="5267056"/>
                  </a:lnTo>
                  <a:lnTo>
                    <a:pt x="224127" y="5300768"/>
                  </a:lnTo>
                  <a:lnTo>
                    <a:pt x="255638" y="5330952"/>
                  </a:lnTo>
                  <a:lnTo>
                    <a:pt x="290512" y="5357270"/>
                  </a:lnTo>
                  <a:lnTo>
                    <a:pt x="328397" y="5379380"/>
                  </a:lnTo>
                  <a:lnTo>
                    <a:pt x="368937" y="5396943"/>
                  </a:lnTo>
                  <a:lnTo>
                    <a:pt x="411778" y="5409620"/>
                  </a:lnTo>
                  <a:lnTo>
                    <a:pt x="456566" y="5417071"/>
                  </a:lnTo>
                  <a:lnTo>
                    <a:pt x="502945" y="5418956"/>
                  </a:lnTo>
                  <a:lnTo>
                    <a:pt x="1674376" y="5418956"/>
                  </a:lnTo>
                  <a:close/>
                </a:path>
                <a:path w="2772409" h="5444490">
                  <a:moveTo>
                    <a:pt x="2420549" y="26510"/>
                  </a:moveTo>
                  <a:lnTo>
                    <a:pt x="2269499" y="26510"/>
                  </a:lnTo>
                  <a:lnTo>
                    <a:pt x="387950" y="66937"/>
                  </a:lnTo>
                  <a:lnTo>
                    <a:pt x="2411544" y="23458"/>
                  </a:lnTo>
                  <a:lnTo>
                    <a:pt x="2420549" y="26510"/>
                  </a:lnTo>
                  <a:close/>
                </a:path>
                <a:path w="2772409" h="5444490">
                  <a:moveTo>
                    <a:pt x="2522808" y="5375557"/>
                  </a:moveTo>
                  <a:lnTo>
                    <a:pt x="2384493" y="5378529"/>
                  </a:lnTo>
                  <a:lnTo>
                    <a:pt x="2430748" y="5374653"/>
                  </a:lnTo>
                  <a:lnTo>
                    <a:pt x="2475174" y="5365286"/>
                  </a:lnTo>
                  <a:lnTo>
                    <a:pt x="2517431" y="5350780"/>
                  </a:lnTo>
                  <a:lnTo>
                    <a:pt x="2557180" y="5331492"/>
                  </a:lnTo>
                  <a:lnTo>
                    <a:pt x="2594080" y="5307774"/>
                  </a:lnTo>
                  <a:lnTo>
                    <a:pt x="2627792" y="5279984"/>
                  </a:lnTo>
                  <a:lnTo>
                    <a:pt x="2657977" y="5248473"/>
                  </a:lnTo>
                  <a:lnTo>
                    <a:pt x="2684294" y="5213599"/>
                  </a:lnTo>
                  <a:lnTo>
                    <a:pt x="2706404" y="5175714"/>
                  </a:lnTo>
                  <a:lnTo>
                    <a:pt x="2723967" y="5135174"/>
                  </a:lnTo>
                  <a:lnTo>
                    <a:pt x="2736644" y="5092332"/>
                  </a:lnTo>
                  <a:lnTo>
                    <a:pt x="2744095" y="5047545"/>
                  </a:lnTo>
                  <a:lnTo>
                    <a:pt x="2745980" y="5001166"/>
                  </a:lnTo>
                  <a:lnTo>
                    <a:pt x="2646860" y="387997"/>
                  </a:lnTo>
                  <a:lnTo>
                    <a:pt x="2642985" y="341742"/>
                  </a:lnTo>
                  <a:lnTo>
                    <a:pt x="2633617" y="297316"/>
                  </a:lnTo>
                  <a:lnTo>
                    <a:pt x="2619140" y="255142"/>
                  </a:lnTo>
                  <a:lnTo>
                    <a:pt x="2599823" y="215310"/>
                  </a:lnTo>
                  <a:lnTo>
                    <a:pt x="2576106" y="178410"/>
                  </a:lnTo>
                  <a:lnTo>
                    <a:pt x="2548316" y="144698"/>
                  </a:lnTo>
                  <a:lnTo>
                    <a:pt x="2516806" y="114514"/>
                  </a:lnTo>
                  <a:lnTo>
                    <a:pt x="2481931" y="88196"/>
                  </a:lnTo>
                  <a:lnTo>
                    <a:pt x="2444046" y="66086"/>
                  </a:lnTo>
                  <a:lnTo>
                    <a:pt x="2403506" y="48523"/>
                  </a:lnTo>
                  <a:lnTo>
                    <a:pt x="2360665" y="35846"/>
                  </a:lnTo>
                  <a:lnTo>
                    <a:pt x="2315878" y="28395"/>
                  </a:lnTo>
                  <a:lnTo>
                    <a:pt x="2269499" y="26510"/>
                  </a:lnTo>
                  <a:lnTo>
                    <a:pt x="2420549" y="26510"/>
                  </a:lnTo>
                  <a:lnTo>
                    <a:pt x="2479645" y="54339"/>
                  </a:lnTo>
                  <a:lnTo>
                    <a:pt x="2523768" y="84633"/>
                  </a:lnTo>
                  <a:lnTo>
                    <a:pt x="2562049" y="119723"/>
                  </a:lnTo>
                  <a:lnTo>
                    <a:pt x="2590129" y="152092"/>
                  </a:lnTo>
                  <a:lnTo>
                    <a:pt x="2611996" y="183415"/>
                  </a:lnTo>
                  <a:lnTo>
                    <a:pt x="2637445" y="229130"/>
                  </a:lnTo>
                  <a:lnTo>
                    <a:pt x="2653598" y="269953"/>
                  </a:lnTo>
                  <a:lnTo>
                    <a:pt x="2663691" y="308152"/>
                  </a:lnTo>
                  <a:lnTo>
                    <a:pt x="2670482" y="346754"/>
                  </a:lnTo>
                  <a:lnTo>
                    <a:pt x="2673343" y="387428"/>
                  </a:lnTo>
                  <a:lnTo>
                    <a:pt x="2772385" y="5000599"/>
                  </a:lnTo>
                  <a:lnTo>
                    <a:pt x="2770758" y="5045469"/>
                  </a:lnTo>
                  <a:lnTo>
                    <a:pt x="2763917" y="5090221"/>
                  </a:lnTo>
                  <a:lnTo>
                    <a:pt x="2752201" y="5133223"/>
                  </a:lnTo>
                  <a:lnTo>
                    <a:pt x="2735901" y="5174171"/>
                  </a:lnTo>
                  <a:lnTo>
                    <a:pt x="2715311" y="5212761"/>
                  </a:lnTo>
                  <a:lnTo>
                    <a:pt x="2690720" y="5248689"/>
                  </a:lnTo>
                  <a:lnTo>
                    <a:pt x="2662422" y="5281649"/>
                  </a:lnTo>
                  <a:lnTo>
                    <a:pt x="2630708" y="5311336"/>
                  </a:lnTo>
                  <a:lnTo>
                    <a:pt x="2595870" y="5337447"/>
                  </a:lnTo>
                  <a:lnTo>
                    <a:pt x="2558200" y="5359676"/>
                  </a:lnTo>
                  <a:lnTo>
                    <a:pt x="2522808" y="5375557"/>
                  </a:lnTo>
                  <a:close/>
                </a:path>
                <a:path w="2772409" h="5444490">
                  <a:moveTo>
                    <a:pt x="2385033" y="5403687"/>
                  </a:moveTo>
                  <a:lnTo>
                    <a:pt x="1674376" y="5418956"/>
                  </a:lnTo>
                  <a:lnTo>
                    <a:pt x="502944" y="5418956"/>
                  </a:lnTo>
                  <a:lnTo>
                    <a:pt x="2522808" y="5375557"/>
                  </a:lnTo>
                  <a:lnTo>
                    <a:pt x="2517989" y="5377719"/>
                  </a:lnTo>
                  <a:lnTo>
                    <a:pt x="2475530" y="5391272"/>
                  </a:lnTo>
                  <a:lnTo>
                    <a:pt x="2431113" y="5400029"/>
                  </a:lnTo>
                  <a:lnTo>
                    <a:pt x="2385033" y="54036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6906" y="7066283"/>
              <a:ext cx="4972600" cy="1788024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6677344" y="9258300"/>
            <a:ext cx="1610995" cy="1028700"/>
          </a:xfrm>
          <a:custGeom>
            <a:avLst/>
            <a:gdLst/>
            <a:ahLst/>
            <a:cxnLst/>
            <a:rect l="l" t="t" r="r" b="b"/>
            <a:pathLst>
              <a:path w="1610994" h="1028700">
                <a:moveTo>
                  <a:pt x="1610654" y="1028699"/>
                </a:moveTo>
                <a:lnTo>
                  <a:pt x="0" y="1028699"/>
                </a:lnTo>
                <a:lnTo>
                  <a:pt x="7841" y="1011701"/>
                </a:lnTo>
                <a:lnTo>
                  <a:pt x="27797" y="971198"/>
                </a:lnTo>
                <a:lnTo>
                  <a:pt x="48745" y="931285"/>
                </a:lnTo>
                <a:lnTo>
                  <a:pt x="70668" y="891976"/>
                </a:lnTo>
                <a:lnTo>
                  <a:pt x="93550" y="853288"/>
                </a:lnTo>
                <a:lnTo>
                  <a:pt x="117376" y="815238"/>
                </a:lnTo>
                <a:lnTo>
                  <a:pt x="142129" y="777841"/>
                </a:lnTo>
                <a:lnTo>
                  <a:pt x="167792" y="741114"/>
                </a:lnTo>
                <a:lnTo>
                  <a:pt x="194351" y="705072"/>
                </a:lnTo>
                <a:lnTo>
                  <a:pt x="221788" y="669733"/>
                </a:lnTo>
                <a:lnTo>
                  <a:pt x="250088" y="635110"/>
                </a:lnTo>
                <a:lnTo>
                  <a:pt x="279235" y="601222"/>
                </a:lnTo>
                <a:lnTo>
                  <a:pt x="309212" y="568084"/>
                </a:lnTo>
                <a:lnTo>
                  <a:pt x="340004" y="535712"/>
                </a:lnTo>
                <a:lnTo>
                  <a:pt x="371594" y="504122"/>
                </a:lnTo>
                <a:lnTo>
                  <a:pt x="403966" y="473331"/>
                </a:lnTo>
                <a:lnTo>
                  <a:pt x="437104" y="443353"/>
                </a:lnTo>
                <a:lnTo>
                  <a:pt x="470992" y="414207"/>
                </a:lnTo>
                <a:lnTo>
                  <a:pt x="505614" y="385907"/>
                </a:lnTo>
                <a:lnTo>
                  <a:pt x="540954" y="358469"/>
                </a:lnTo>
                <a:lnTo>
                  <a:pt x="576996" y="331911"/>
                </a:lnTo>
                <a:lnTo>
                  <a:pt x="613723" y="306247"/>
                </a:lnTo>
                <a:lnTo>
                  <a:pt x="651120" y="281494"/>
                </a:lnTo>
                <a:lnTo>
                  <a:pt x="689170" y="257669"/>
                </a:lnTo>
                <a:lnTo>
                  <a:pt x="727857" y="234786"/>
                </a:lnTo>
                <a:lnTo>
                  <a:pt x="767166" y="212863"/>
                </a:lnTo>
                <a:lnTo>
                  <a:pt x="807080" y="191915"/>
                </a:lnTo>
                <a:lnTo>
                  <a:pt x="847583" y="171959"/>
                </a:lnTo>
                <a:lnTo>
                  <a:pt x="888659" y="153010"/>
                </a:lnTo>
                <a:lnTo>
                  <a:pt x="930291" y="135085"/>
                </a:lnTo>
                <a:lnTo>
                  <a:pt x="972465" y="118200"/>
                </a:lnTo>
                <a:lnTo>
                  <a:pt x="1015163" y="102371"/>
                </a:lnTo>
                <a:lnTo>
                  <a:pt x="1058369" y="87614"/>
                </a:lnTo>
                <a:lnTo>
                  <a:pt x="1102068" y="73944"/>
                </a:lnTo>
                <a:lnTo>
                  <a:pt x="1146244" y="61379"/>
                </a:lnTo>
                <a:lnTo>
                  <a:pt x="1190879" y="49934"/>
                </a:lnTo>
                <a:lnTo>
                  <a:pt x="1235959" y="39626"/>
                </a:lnTo>
                <a:lnTo>
                  <a:pt x="1281467" y="30470"/>
                </a:lnTo>
                <a:lnTo>
                  <a:pt x="1327386" y="22483"/>
                </a:lnTo>
                <a:lnTo>
                  <a:pt x="1373702" y="15680"/>
                </a:lnTo>
                <a:lnTo>
                  <a:pt x="1420397" y="10078"/>
                </a:lnTo>
                <a:lnTo>
                  <a:pt x="1467456" y="5693"/>
                </a:lnTo>
                <a:lnTo>
                  <a:pt x="1514862" y="2541"/>
                </a:lnTo>
                <a:lnTo>
                  <a:pt x="1562600" y="637"/>
                </a:lnTo>
                <a:lnTo>
                  <a:pt x="1610654" y="0"/>
                </a:lnTo>
                <a:lnTo>
                  <a:pt x="1610654" y="1028699"/>
                </a:lnTo>
                <a:close/>
              </a:path>
            </a:pathLst>
          </a:custGeom>
          <a:solidFill>
            <a:srgbClr val="E86AA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699" y="8501542"/>
            <a:ext cx="15483860" cy="9478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362466" y="6728686"/>
            <a:ext cx="2257425" cy="1043940"/>
            <a:chOff x="4362466" y="6728686"/>
            <a:chExt cx="2257425" cy="1043940"/>
          </a:xfrm>
        </p:grpSpPr>
        <p:sp>
          <p:nvSpPr>
            <p:cNvPr id="15" name="object 15"/>
            <p:cNvSpPr/>
            <p:nvPr/>
          </p:nvSpPr>
          <p:spPr>
            <a:xfrm>
              <a:off x="4362466" y="6728686"/>
              <a:ext cx="2257425" cy="1043940"/>
            </a:xfrm>
            <a:custGeom>
              <a:avLst/>
              <a:gdLst/>
              <a:ahLst/>
              <a:cxnLst/>
              <a:rect l="l" t="t" r="r" b="b"/>
              <a:pathLst>
                <a:path w="2257425" h="1043940">
                  <a:moveTo>
                    <a:pt x="2257356" y="1043548"/>
                  </a:moveTo>
                  <a:lnTo>
                    <a:pt x="0" y="1043548"/>
                  </a:lnTo>
                  <a:lnTo>
                    <a:pt x="1263" y="1017482"/>
                  </a:lnTo>
                  <a:lnTo>
                    <a:pt x="11150" y="967033"/>
                  </a:lnTo>
                  <a:lnTo>
                    <a:pt x="27993" y="924101"/>
                  </a:lnTo>
                  <a:lnTo>
                    <a:pt x="48877" y="888657"/>
                  </a:lnTo>
                  <a:lnTo>
                    <a:pt x="92199" y="832406"/>
                  </a:lnTo>
                  <a:lnTo>
                    <a:pt x="121164" y="792022"/>
                  </a:lnTo>
                  <a:lnTo>
                    <a:pt x="148167" y="750903"/>
                  </a:lnTo>
                  <a:lnTo>
                    <a:pt x="173169" y="709035"/>
                  </a:lnTo>
                  <a:lnTo>
                    <a:pt x="196129" y="666402"/>
                  </a:lnTo>
                  <a:lnTo>
                    <a:pt x="217007" y="622992"/>
                  </a:lnTo>
                  <a:lnTo>
                    <a:pt x="235763" y="578790"/>
                  </a:lnTo>
                  <a:lnTo>
                    <a:pt x="251919" y="535072"/>
                  </a:lnTo>
                  <a:lnTo>
                    <a:pt x="266001" y="490579"/>
                  </a:lnTo>
                  <a:lnTo>
                    <a:pt x="277971" y="445298"/>
                  </a:lnTo>
                  <a:lnTo>
                    <a:pt x="287793" y="399214"/>
                  </a:lnTo>
                  <a:lnTo>
                    <a:pt x="295430" y="352314"/>
                  </a:lnTo>
                  <a:lnTo>
                    <a:pt x="300846" y="304584"/>
                  </a:lnTo>
                  <a:lnTo>
                    <a:pt x="304004" y="256010"/>
                  </a:lnTo>
                  <a:lnTo>
                    <a:pt x="304868" y="206579"/>
                  </a:lnTo>
                  <a:lnTo>
                    <a:pt x="303401" y="156276"/>
                  </a:lnTo>
                  <a:lnTo>
                    <a:pt x="299567" y="105087"/>
                  </a:lnTo>
                  <a:lnTo>
                    <a:pt x="293328" y="53000"/>
                  </a:lnTo>
                  <a:lnTo>
                    <a:pt x="284649" y="0"/>
                  </a:lnTo>
                  <a:lnTo>
                    <a:pt x="1951647" y="0"/>
                  </a:lnTo>
                  <a:lnTo>
                    <a:pt x="1942329" y="49901"/>
                  </a:lnTo>
                  <a:lnTo>
                    <a:pt x="1935757" y="99489"/>
                  </a:lnTo>
                  <a:lnTo>
                    <a:pt x="1931904" y="148766"/>
                  </a:lnTo>
                  <a:lnTo>
                    <a:pt x="1930743" y="197737"/>
                  </a:lnTo>
                  <a:lnTo>
                    <a:pt x="1932248" y="246402"/>
                  </a:lnTo>
                  <a:lnTo>
                    <a:pt x="1936392" y="294767"/>
                  </a:lnTo>
                  <a:lnTo>
                    <a:pt x="1943149" y="342832"/>
                  </a:lnTo>
                  <a:lnTo>
                    <a:pt x="1952491" y="390603"/>
                  </a:lnTo>
                  <a:lnTo>
                    <a:pt x="1964392" y="438081"/>
                  </a:lnTo>
                  <a:lnTo>
                    <a:pt x="1978826" y="485269"/>
                  </a:lnTo>
                  <a:lnTo>
                    <a:pt x="1995764" y="532171"/>
                  </a:lnTo>
                  <a:lnTo>
                    <a:pt x="2015181" y="578790"/>
                  </a:lnTo>
                  <a:lnTo>
                    <a:pt x="2035183" y="621387"/>
                  </a:lnTo>
                  <a:lnTo>
                    <a:pt x="2057235" y="663751"/>
                  </a:lnTo>
                  <a:lnTo>
                    <a:pt x="2081317" y="705883"/>
                  </a:lnTo>
                  <a:lnTo>
                    <a:pt x="2107409" y="747785"/>
                  </a:lnTo>
                  <a:lnTo>
                    <a:pt x="2135491" y="789461"/>
                  </a:lnTo>
                  <a:lnTo>
                    <a:pt x="2165544" y="830912"/>
                  </a:lnTo>
                  <a:lnTo>
                    <a:pt x="2197546" y="872142"/>
                  </a:lnTo>
                  <a:lnTo>
                    <a:pt x="2209797" y="888687"/>
                  </a:lnTo>
                  <a:lnTo>
                    <a:pt x="2230230" y="924102"/>
                  </a:lnTo>
                  <a:lnTo>
                    <a:pt x="2248697" y="974776"/>
                  </a:lnTo>
                  <a:lnTo>
                    <a:pt x="2256381" y="1020306"/>
                  </a:lnTo>
                  <a:lnTo>
                    <a:pt x="2257356" y="1043548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77895" y="7302606"/>
              <a:ext cx="2219325" cy="364490"/>
            </a:xfrm>
            <a:custGeom>
              <a:avLst/>
              <a:gdLst/>
              <a:ahLst/>
              <a:cxnLst/>
              <a:rect l="l" t="t" r="r" b="b"/>
              <a:pathLst>
                <a:path w="2219325" h="364490">
                  <a:moveTo>
                    <a:pt x="2218748" y="364013"/>
                  </a:moveTo>
                  <a:lnTo>
                    <a:pt x="0" y="364013"/>
                  </a:lnTo>
                  <a:lnTo>
                    <a:pt x="8368" y="345311"/>
                  </a:lnTo>
                  <a:lnTo>
                    <a:pt x="18132" y="327236"/>
                  </a:lnTo>
                  <a:lnTo>
                    <a:pt x="29253" y="309867"/>
                  </a:lnTo>
                  <a:lnTo>
                    <a:pt x="41691" y="293280"/>
                  </a:lnTo>
                  <a:lnTo>
                    <a:pt x="72576" y="253616"/>
                  </a:lnTo>
                  <a:lnTo>
                    <a:pt x="101540" y="213232"/>
                  </a:lnTo>
                  <a:lnTo>
                    <a:pt x="128543" y="172113"/>
                  </a:lnTo>
                  <a:lnTo>
                    <a:pt x="153545" y="130245"/>
                  </a:lnTo>
                  <a:lnTo>
                    <a:pt x="176506" y="87612"/>
                  </a:lnTo>
                  <a:lnTo>
                    <a:pt x="197384" y="44202"/>
                  </a:lnTo>
                  <a:lnTo>
                    <a:pt x="216141" y="0"/>
                  </a:lnTo>
                  <a:lnTo>
                    <a:pt x="1995559" y="0"/>
                  </a:lnTo>
                  <a:lnTo>
                    <a:pt x="2015560" y="42596"/>
                  </a:lnTo>
                  <a:lnTo>
                    <a:pt x="2037612" y="84959"/>
                  </a:lnTo>
                  <a:lnTo>
                    <a:pt x="2061694" y="127090"/>
                  </a:lnTo>
                  <a:lnTo>
                    <a:pt x="2087786" y="168993"/>
                  </a:lnTo>
                  <a:lnTo>
                    <a:pt x="2115869" y="210669"/>
                  </a:lnTo>
                  <a:lnTo>
                    <a:pt x="2145921" y="252121"/>
                  </a:lnTo>
                  <a:lnTo>
                    <a:pt x="2177924" y="293352"/>
                  </a:lnTo>
                  <a:lnTo>
                    <a:pt x="2190174" y="309897"/>
                  </a:lnTo>
                  <a:lnTo>
                    <a:pt x="2201075" y="327245"/>
                  </a:lnTo>
                  <a:lnTo>
                    <a:pt x="2210606" y="345312"/>
                  </a:lnTo>
                  <a:lnTo>
                    <a:pt x="2218748" y="36401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877984" y="2064429"/>
            <a:ext cx="7229475" cy="4791075"/>
            <a:chOff x="1877984" y="2064429"/>
            <a:chExt cx="7229475" cy="479107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45488" y="2118938"/>
              <a:ext cx="94298" cy="9429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77984" y="2064429"/>
              <a:ext cx="7229475" cy="4791075"/>
            </a:xfrm>
            <a:custGeom>
              <a:avLst/>
              <a:gdLst/>
              <a:ahLst/>
              <a:cxnLst/>
              <a:rect l="l" t="t" r="r" b="b"/>
              <a:pathLst>
                <a:path w="7229475" h="4791075">
                  <a:moveTo>
                    <a:pt x="6996514" y="4790623"/>
                  </a:moveTo>
                  <a:lnTo>
                    <a:pt x="232790" y="4790623"/>
                  </a:lnTo>
                  <a:lnTo>
                    <a:pt x="185874" y="4785894"/>
                  </a:lnTo>
                  <a:lnTo>
                    <a:pt x="142177" y="4772329"/>
                  </a:lnTo>
                  <a:lnTo>
                    <a:pt x="102634" y="4750866"/>
                  </a:lnTo>
                  <a:lnTo>
                    <a:pt x="68182" y="4722440"/>
                  </a:lnTo>
                  <a:lnTo>
                    <a:pt x="39756" y="4687987"/>
                  </a:lnTo>
                  <a:lnTo>
                    <a:pt x="18293" y="4648444"/>
                  </a:lnTo>
                  <a:lnTo>
                    <a:pt x="4729" y="4604747"/>
                  </a:lnTo>
                  <a:lnTo>
                    <a:pt x="0" y="4557832"/>
                  </a:lnTo>
                  <a:lnTo>
                    <a:pt x="0" y="219898"/>
                  </a:lnTo>
                  <a:lnTo>
                    <a:pt x="4699" y="175581"/>
                  </a:lnTo>
                  <a:lnTo>
                    <a:pt x="18179" y="134304"/>
                  </a:lnTo>
                  <a:lnTo>
                    <a:pt x="39508" y="96951"/>
                  </a:lnTo>
                  <a:lnTo>
                    <a:pt x="67755" y="64406"/>
                  </a:lnTo>
                  <a:lnTo>
                    <a:pt x="101991" y="37555"/>
                  </a:lnTo>
                  <a:lnTo>
                    <a:pt x="141284" y="17280"/>
                  </a:lnTo>
                  <a:lnTo>
                    <a:pt x="184705" y="4467"/>
                  </a:lnTo>
                  <a:lnTo>
                    <a:pt x="231322" y="0"/>
                  </a:lnTo>
                  <a:lnTo>
                    <a:pt x="6997983" y="0"/>
                  </a:lnTo>
                  <a:lnTo>
                    <a:pt x="7044611" y="4467"/>
                  </a:lnTo>
                  <a:lnTo>
                    <a:pt x="7088036" y="17280"/>
                  </a:lnTo>
                  <a:lnTo>
                    <a:pt x="7127330" y="37555"/>
                  </a:lnTo>
                  <a:lnTo>
                    <a:pt x="7149442" y="54899"/>
                  </a:lnTo>
                  <a:lnTo>
                    <a:pt x="3608521" y="54899"/>
                  </a:lnTo>
                  <a:lnTo>
                    <a:pt x="3593683" y="59412"/>
                  </a:lnTo>
                  <a:lnTo>
                    <a:pt x="3581324" y="68330"/>
                  </a:lnTo>
                  <a:lnTo>
                    <a:pt x="3572407" y="80688"/>
                  </a:lnTo>
                  <a:lnTo>
                    <a:pt x="3567894" y="95526"/>
                  </a:lnTo>
                  <a:lnTo>
                    <a:pt x="3570169" y="117343"/>
                  </a:lnTo>
                  <a:lnTo>
                    <a:pt x="3581291" y="134987"/>
                  </a:lnTo>
                  <a:lnTo>
                    <a:pt x="3598933" y="146125"/>
                  </a:lnTo>
                  <a:lnTo>
                    <a:pt x="3620769" y="148427"/>
                  </a:lnTo>
                  <a:lnTo>
                    <a:pt x="7215742" y="148427"/>
                  </a:lnTo>
                  <a:lnTo>
                    <a:pt x="7224607" y="175581"/>
                  </a:lnTo>
                  <a:lnTo>
                    <a:pt x="7228242" y="209870"/>
                  </a:lnTo>
                  <a:lnTo>
                    <a:pt x="176527" y="209870"/>
                  </a:lnTo>
                  <a:lnTo>
                    <a:pt x="176527" y="4077781"/>
                  </a:lnTo>
                  <a:lnTo>
                    <a:pt x="7229305" y="4077781"/>
                  </a:lnTo>
                  <a:lnTo>
                    <a:pt x="7229305" y="4557832"/>
                  </a:lnTo>
                  <a:lnTo>
                    <a:pt x="7224576" y="4604747"/>
                  </a:lnTo>
                  <a:lnTo>
                    <a:pt x="7211011" y="4648444"/>
                  </a:lnTo>
                  <a:lnTo>
                    <a:pt x="7189548" y="4687987"/>
                  </a:lnTo>
                  <a:lnTo>
                    <a:pt x="7161122" y="4722440"/>
                  </a:lnTo>
                  <a:lnTo>
                    <a:pt x="7126669" y="4750866"/>
                  </a:lnTo>
                  <a:lnTo>
                    <a:pt x="7087126" y="4772329"/>
                  </a:lnTo>
                  <a:lnTo>
                    <a:pt x="7043429" y="4785894"/>
                  </a:lnTo>
                  <a:lnTo>
                    <a:pt x="6996514" y="4790623"/>
                  </a:lnTo>
                  <a:close/>
                </a:path>
                <a:path w="7229475" h="4791075">
                  <a:moveTo>
                    <a:pt x="7215742" y="148427"/>
                  </a:moveTo>
                  <a:lnTo>
                    <a:pt x="3620769" y="148427"/>
                  </a:lnTo>
                  <a:lnTo>
                    <a:pt x="3635625" y="143924"/>
                  </a:lnTo>
                  <a:lnTo>
                    <a:pt x="3648007" y="134987"/>
                  </a:lnTo>
                  <a:lnTo>
                    <a:pt x="3656916" y="122630"/>
                  </a:lnTo>
                  <a:lnTo>
                    <a:pt x="3661418" y="107775"/>
                  </a:lnTo>
                  <a:lnTo>
                    <a:pt x="3659118" y="85938"/>
                  </a:lnTo>
                  <a:lnTo>
                    <a:pt x="3647981" y="68296"/>
                  </a:lnTo>
                  <a:lnTo>
                    <a:pt x="3630338" y="57174"/>
                  </a:lnTo>
                  <a:lnTo>
                    <a:pt x="3608521" y="54899"/>
                  </a:lnTo>
                  <a:lnTo>
                    <a:pt x="7149442" y="54899"/>
                  </a:lnTo>
                  <a:lnTo>
                    <a:pt x="7161563" y="64406"/>
                  </a:lnTo>
                  <a:lnTo>
                    <a:pt x="7189807" y="96951"/>
                  </a:lnTo>
                  <a:lnTo>
                    <a:pt x="7211131" y="134304"/>
                  </a:lnTo>
                  <a:lnTo>
                    <a:pt x="7215742" y="148427"/>
                  </a:lnTo>
                  <a:close/>
                </a:path>
                <a:path w="7229475" h="4791075">
                  <a:moveTo>
                    <a:pt x="7229305" y="4077781"/>
                  </a:moveTo>
                  <a:lnTo>
                    <a:pt x="7052814" y="4077781"/>
                  </a:lnTo>
                  <a:lnTo>
                    <a:pt x="7052814" y="209870"/>
                  </a:lnTo>
                  <a:lnTo>
                    <a:pt x="7228242" y="209870"/>
                  </a:lnTo>
                  <a:lnTo>
                    <a:pt x="7229305" y="219898"/>
                  </a:lnTo>
                  <a:lnTo>
                    <a:pt x="7229305" y="407778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5491" y="2118924"/>
              <a:ext cx="94326" cy="94326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12278" y="265973"/>
            <a:ext cx="6705600" cy="1380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900" spc="-480" dirty="0"/>
              <a:t>Landing</a:t>
            </a:r>
            <a:r>
              <a:rPr sz="8900" spc="-1245" dirty="0"/>
              <a:t> </a:t>
            </a:r>
            <a:r>
              <a:rPr sz="8900" spc="-160" dirty="0"/>
              <a:t>page</a:t>
            </a:r>
            <a:endParaRPr sz="8900"/>
          </a:p>
        </p:txBody>
      </p:sp>
      <p:sp>
        <p:nvSpPr>
          <p:cNvPr id="22" name="object 22"/>
          <p:cNvSpPr txBox="1"/>
          <p:nvPr/>
        </p:nvSpPr>
        <p:spPr>
          <a:xfrm>
            <a:off x="6231787" y="8528201"/>
            <a:ext cx="50787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6975" algn="l"/>
                <a:tab pos="2057400" algn="l"/>
              </a:tabLst>
            </a:pPr>
            <a:r>
              <a:rPr sz="3800" u="heavy" spc="180" dirty="0">
                <a:solidFill>
                  <a:srgbClr val="0F0E0D"/>
                </a:solidFill>
                <a:uFill>
                  <a:solidFill>
                    <a:srgbClr val="0F0E0D"/>
                  </a:solidFill>
                </a:uFill>
                <a:latin typeface="Cambria"/>
                <a:cs typeface="Cambria"/>
                <a:hlinkClick r:id="rId6"/>
              </a:rPr>
              <a:t>Link</a:t>
            </a:r>
            <a:r>
              <a:rPr sz="3800" u="heavy" dirty="0">
                <a:solidFill>
                  <a:srgbClr val="0F0E0D"/>
                </a:solidFill>
                <a:uFill>
                  <a:solidFill>
                    <a:srgbClr val="0F0E0D"/>
                  </a:solidFill>
                </a:uFill>
                <a:latin typeface="Cambria"/>
                <a:cs typeface="Cambria"/>
                <a:hlinkClick r:id="rId6"/>
              </a:rPr>
              <a:t>	</a:t>
            </a:r>
            <a:r>
              <a:rPr sz="3800" u="heavy" spc="220" dirty="0">
                <a:solidFill>
                  <a:srgbClr val="0F0E0D"/>
                </a:solidFill>
                <a:uFill>
                  <a:solidFill>
                    <a:srgbClr val="0F0E0D"/>
                  </a:solidFill>
                </a:uFill>
                <a:latin typeface="Cambria"/>
                <a:cs typeface="Cambria"/>
                <a:hlinkClick r:id="rId6"/>
              </a:rPr>
              <a:t>for</a:t>
            </a:r>
            <a:r>
              <a:rPr sz="3800" u="heavy" dirty="0">
                <a:solidFill>
                  <a:srgbClr val="0F0E0D"/>
                </a:solidFill>
                <a:uFill>
                  <a:solidFill>
                    <a:srgbClr val="0F0E0D"/>
                  </a:solidFill>
                </a:uFill>
                <a:latin typeface="Cambria"/>
                <a:cs typeface="Cambria"/>
                <a:hlinkClick r:id="rId6"/>
              </a:rPr>
              <a:t>	</a:t>
            </a:r>
            <a:r>
              <a:rPr sz="3800" u="heavy" spc="229" dirty="0">
                <a:solidFill>
                  <a:srgbClr val="0F0E0D"/>
                </a:solidFill>
                <a:uFill>
                  <a:solidFill>
                    <a:srgbClr val="0F0E0D"/>
                  </a:solidFill>
                </a:uFill>
                <a:latin typeface="Cambria"/>
                <a:cs typeface="Cambria"/>
                <a:hlinkClick r:id="rId6"/>
              </a:rPr>
              <a:t>landin</a:t>
            </a:r>
            <a:r>
              <a:rPr sz="3800" spc="229" dirty="0">
                <a:solidFill>
                  <a:srgbClr val="0F0E0D"/>
                </a:solidFill>
                <a:latin typeface="Cambria"/>
                <a:cs typeface="Cambria"/>
                <a:hlinkClick r:id="rId6"/>
              </a:rPr>
              <a:t>g</a:t>
            </a:r>
            <a:r>
              <a:rPr sz="3800" spc="-515" dirty="0">
                <a:solidFill>
                  <a:srgbClr val="0F0E0D"/>
                </a:solidFill>
                <a:latin typeface="Cambria"/>
                <a:cs typeface="Cambria"/>
                <a:hlinkClick r:id="rId6"/>
              </a:rPr>
              <a:t> </a:t>
            </a:r>
            <a:r>
              <a:rPr sz="3800" u="heavy" spc="-5" dirty="0">
                <a:solidFill>
                  <a:srgbClr val="0F0E0D"/>
                </a:solidFill>
                <a:uFill>
                  <a:solidFill>
                    <a:srgbClr val="0F0E0D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3800" u="heavy" spc="170" dirty="0">
                <a:solidFill>
                  <a:srgbClr val="0F0E0D"/>
                </a:solidFill>
                <a:uFill>
                  <a:solidFill>
                    <a:srgbClr val="0F0E0D"/>
                  </a:solidFill>
                </a:uFill>
                <a:latin typeface="Cambria"/>
                <a:cs typeface="Cambria"/>
                <a:hlinkClick r:id="rId6"/>
              </a:rPr>
              <a:t>page</a:t>
            </a:r>
            <a:endParaRPr sz="3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9384" y="0"/>
              <a:ext cx="8668615" cy="101963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9515874"/>
              <a:ext cx="13272769" cy="771525"/>
            </a:xfrm>
            <a:custGeom>
              <a:avLst/>
              <a:gdLst/>
              <a:ahLst/>
              <a:cxnLst/>
              <a:rect l="l" t="t" r="r" b="b"/>
              <a:pathLst>
                <a:path w="13272769" h="771525">
                  <a:moveTo>
                    <a:pt x="13272414" y="771125"/>
                  </a:moveTo>
                  <a:lnTo>
                    <a:pt x="0" y="771125"/>
                  </a:lnTo>
                  <a:lnTo>
                    <a:pt x="0" y="0"/>
                  </a:lnTo>
                  <a:lnTo>
                    <a:pt x="12827239" y="0"/>
                  </a:lnTo>
                  <a:lnTo>
                    <a:pt x="13272414" y="7711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5332" y="1395840"/>
            <a:ext cx="522859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110" dirty="0">
                <a:latin typeface="Trebuchet MS"/>
                <a:cs typeface="Trebuchet MS"/>
              </a:rPr>
              <a:t>About</a:t>
            </a:r>
            <a:r>
              <a:rPr sz="10000" spc="-645" dirty="0">
                <a:latin typeface="Trebuchet MS"/>
                <a:cs typeface="Trebuchet MS"/>
              </a:rPr>
              <a:t> </a:t>
            </a:r>
            <a:r>
              <a:rPr sz="10000" spc="70" dirty="0">
                <a:latin typeface="Trebuchet MS"/>
                <a:cs typeface="Trebuchet MS"/>
              </a:rPr>
              <a:t>Us</a:t>
            </a:r>
            <a:endParaRPr sz="10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5332" y="3404854"/>
            <a:ext cx="8185784" cy="535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HCLSoftware,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aim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 empower </a:t>
            </a:r>
            <a:r>
              <a:rPr sz="3500" b="1" spc="114" dirty="0">
                <a:solidFill>
                  <a:srgbClr val="FFFFFF"/>
                </a:solidFill>
                <a:latin typeface="Trebuchet MS"/>
                <a:cs typeface="Trebuchet MS"/>
              </a:rPr>
              <a:t>businesses</a:t>
            </a:r>
            <a:r>
              <a:rPr sz="3500" b="1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worldwide</a:t>
            </a:r>
            <a:r>
              <a:rPr sz="35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5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5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105" dirty="0">
                <a:solidFill>
                  <a:srgbClr val="FFFFFF"/>
                </a:solidFill>
                <a:latin typeface="Trebuchet MS"/>
                <a:cs typeface="Trebuchet MS"/>
              </a:rPr>
              <a:t>tools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5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70" dirty="0">
                <a:solidFill>
                  <a:srgbClr val="FFFFFF"/>
                </a:solidFill>
                <a:latin typeface="Trebuchet MS"/>
                <a:cs typeface="Trebuchet MS"/>
              </a:rPr>
              <a:t>navigate</a:t>
            </a:r>
            <a:r>
              <a:rPr sz="35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5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85" dirty="0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sz="35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60" dirty="0">
                <a:solidFill>
                  <a:srgbClr val="FFFFFF"/>
                </a:solidFill>
                <a:latin typeface="Trebuchet MS"/>
                <a:cs typeface="Trebuchet MS"/>
              </a:rPr>
              <a:t>transformation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55" dirty="0">
                <a:solidFill>
                  <a:srgbClr val="FFFFFF"/>
                </a:solidFill>
                <a:latin typeface="Trebuchet MS"/>
                <a:cs typeface="Trebuchet MS"/>
              </a:rPr>
              <a:t>Digital+</a:t>
            </a:r>
            <a:r>
              <a:rPr sz="35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Economy.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5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-2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united</a:t>
            </a:r>
            <a:r>
              <a:rPr sz="3500" b="1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500" b="1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3500" b="1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commitment</a:t>
            </a:r>
            <a:r>
              <a:rPr sz="3500" b="1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500" b="1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deliver </a:t>
            </a:r>
            <a:r>
              <a:rPr sz="3500" b="1" spc="130" dirty="0">
                <a:solidFill>
                  <a:srgbClr val="FFFFFF"/>
                </a:solidFill>
                <a:latin typeface="Trebuchet MS"/>
                <a:cs typeface="Trebuchet MS"/>
              </a:rPr>
              <a:t>best-</a:t>
            </a:r>
            <a:r>
              <a:rPr sz="3500" b="1" spc="105" dirty="0">
                <a:solidFill>
                  <a:srgbClr val="FFFFFF"/>
                </a:solidFill>
                <a:latin typeface="Trebuchet MS"/>
                <a:cs typeface="Trebuchet MS"/>
              </a:rPr>
              <a:t>in-</a:t>
            </a:r>
            <a:r>
              <a:rPr sz="3500" b="1" spc="120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35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50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35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5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services.</a:t>
            </a:r>
            <a:endParaRPr sz="3500">
              <a:latin typeface="Trebuchet MS"/>
              <a:cs typeface="Trebuchet MS"/>
            </a:endParaRPr>
          </a:p>
          <a:p>
            <a:pPr marL="12700" marR="29845">
              <a:lnSpc>
                <a:spcPct val="100000"/>
              </a:lnSpc>
            </a:pP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5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70" dirty="0">
                <a:solidFill>
                  <a:srgbClr val="FFFFFF"/>
                </a:solidFill>
                <a:latin typeface="Trebuchet MS"/>
                <a:cs typeface="Trebuchet MS"/>
              </a:rPr>
              <a:t>focus</a:t>
            </a:r>
            <a:r>
              <a:rPr sz="35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5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5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5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four</a:t>
            </a:r>
            <a:r>
              <a:rPr sz="35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85" dirty="0">
                <a:solidFill>
                  <a:srgbClr val="FFFFFF"/>
                </a:solidFill>
                <a:latin typeface="Trebuchet MS"/>
                <a:cs typeface="Trebuchet MS"/>
              </a:rPr>
              <a:t>pillars</a:t>
            </a:r>
            <a:r>
              <a:rPr sz="35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5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500" b="1" spc="55" dirty="0">
                <a:solidFill>
                  <a:srgbClr val="FFFFFF"/>
                </a:solidFill>
                <a:latin typeface="Trebuchet MS"/>
                <a:cs typeface="Trebuchet MS"/>
              </a:rPr>
              <a:t>Digital+</a:t>
            </a:r>
            <a:r>
              <a:rPr sz="3500" b="1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Economy:</a:t>
            </a:r>
            <a:r>
              <a:rPr sz="350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75" dirty="0">
                <a:solidFill>
                  <a:srgbClr val="FFFFFF"/>
                </a:solidFill>
                <a:latin typeface="Trebuchet MS"/>
                <a:cs typeface="Trebuchet MS"/>
              </a:rPr>
              <a:t>Digital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transformation,</a:t>
            </a:r>
            <a:r>
              <a:rPr sz="350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50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14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3500" b="1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analytics,</a:t>
            </a:r>
            <a:r>
              <a:rPr sz="350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Al</a:t>
            </a:r>
            <a:r>
              <a:rPr sz="350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95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automation,</a:t>
            </a:r>
            <a:r>
              <a:rPr sz="3500" b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500" b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dirty="0">
                <a:solidFill>
                  <a:srgbClr val="FFFFFF"/>
                </a:solidFill>
                <a:latin typeface="Trebuchet MS"/>
                <a:cs typeface="Trebuchet MS"/>
              </a:rPr>
              <a:t>enterprise</a:t>
            </a:r>
            <a:r>
              <a:rPr sz="3500" b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b="1" spc="-10" dirty="0">
                <a:solidFill>
                  <a:srgbClr val="FFFFFF"/>
                </a:solidFill>
                <a:latin typeface="Trebuchet MS"/>
                <a:cs typeface="Trebuchet MS"/>
              </a:rPr>
              <a:t>security.</a:t>
            </a:r>
            <a:endParaRPr sz="35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74806" y="152400"/>
            <a:ext cx="16913225" cy="10134600"/>
            <a:chOff x="1374806" y="152400"/>
            <a:chExt cx="16913225" cy="10134600"/>
          </a:xfrm>
        </p:grpSpPr>
        <p:sp>
          <p:nvSpPr>
            <p:cNvPr id="8" name="object 8"/>
            <p:cNvSpPr/>
            <p:nvPr/>
          </p:nvSpPr>
          <p:spPr>
            <a:xfrm>
              <a:off x="1929592" y="732752"/>
              <a:ext cx="341630" cy="292100"/>
            </a:xfrm>
            <a:custGeom>
              <a:avLst/>
              <a:gdLst/>
              <a:ahLst/>
              <a:cxnLst/>
              <a:rect l="l" t="t" r="r" b="b"/>
              <a:pathLst>
                <a:path w="341630" h="292100">
                  <a:moveTo>
                    <a:pt x="258554" y="291600"/>
                  </a:moveTo>
                  <a:lnTo>
                    <a:pt x="83041" y="291600"/>
                  </a:lnTo>
                  <a:lnTo>
                    <a:pt x="0" y="148065"/>
                  </a:lnTo>
                  <a:lnTo>
                    <a:pt x="85482" y="0"/>
                  </a:lnTo>
                  <a:lnTo>
                    <a:pt x="256113" y="0"/>
                  </a:lnTo>
                  <a:lnTo>
                    <a:pt x="341583" y="148065"/>
                  </a:lnTo>
                  <a:lnTo>
                    <a:pt x="258554" y="291600"/>
                  </a:lnTo>
                  <a:close/>
                </a:path>
              </a:pathLst>
            </a:custGeom>
            <a:solidFill>
              <a:srgbClr val="86C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0223" y="443327"/>
              <a:ext cx="512445" cy="581025"/>
            </a:xfrm>
            <a:custGeom>
              <a:avLst/>
              <a:gdLst/>
              <a:ahLst/>
              <a:cxnLst/>
              <a:rect l="l" t="t" r="r" b="b"/>
              <a:pathLst>
                <a:path w="512444" h="581025">
                  <a:moveTo>
                    <a:pt x="429498" y="581025"/>
                  </a:moveTo>
                  <a:lnTo>
                    <a:pt x="253680" y="581025"/>
                  </a:lnTo>
                  <a:lnTo>
                    <a:pt x="116962" y="344075"/>
                  </a:lnTo>
                  <a:lnTo>
                    <a:pt x="57518" y="241116"/>
                  </a:lnTo>
                  <a:lnTo>
                    <a:pt x="0" y="141669"/>
                  </a:lnTo>
                  <a:lnTo>
                    <a:pt x="81962" y="0"/>
                  </a:lnTo>
                  <a:lnTo>
                    <a:pt x="259633" y="0"/>
                  </a:lnTo>
                  <a:lnTo>
                    <a:pt x="311991" y="90506"/>
                  </a:lnTo>
                  <a:lnTo>
                    <a:pt x="426942" y="289424"/>
                  </a:lnTo>
                  <a:lnTo>
                    <a:pt x="458519" y="344075"/>
                  </a:lnTo>
                  <a:lnTo>
                    <a:pt x="512214" y="437489"/>
                  </a:lnTo>
                  <a:lnTo>
                    <a:pt x="429498" y="581025"/>
                  </a:lnTo>
                  <a:close/>
                </a:path>
                <a:path w="512444" h="581025">
                  <a:moveTo>
                    <a:pt x="312044" y="90531"/>
                  </a:move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1806" y="443327"/>
              <a:ext cx="512445" cy="581025"/>
            </a:xfrm>
            <a:custGeom>
              <a:avLst/>
              <a:gdLst/>
              <a:ahLst/>
              <a:cxnLst/>
              <a:rect l="l" t="t" r="r" b="b"/>
              <a:pathLst>
                <a:path w="512444" h="581025">
                  <a:moveTo>
                    <a:pt x="429184" y="581025"/>
                  </a:moveTo>
                  <a:lnTo>
                    <a:pt x="253672" y="581025"/>
                  </a:lnTo>
                  <a:lnTo>
                    <a:pt x="170630" y="437489"/>
                  </a:lnTo>
                  <a:lnTo>
                    <a:pt x="170891" y="437055"/>
                  </a:lnTo>
                  <a:lnTo>
                    <a:pt x="85532" y="289424"/>
                  </a:lnTo>
                  <a:lnTo>
                    <a:pt x="0" y="141669"/>
                  </a:lnTo>
                  <a:lnTo>
                    <a:pt x="81962" y="0"/>
                  </a:lnTo>
                  <a:lnTo>
                    <a:pt x="259633" y="0"/>
                  </a:lnTo>
                  <a:lnTo>
                    <a:pt x="307884" y="83406"/>
                  </a:lnTo>
                  <a:lnTo>
                    <a:pt x="308341" y="83406"/>
                  </a:lnTo>
                  <a:lnTo>
                    <a:pt x="454385" y="336764"/>
                  </a:lnTo>
                  <a:lnTo>
                    <a:pt x="454149" y="336901"/>
                  </a:lnTo>
                  <a:lnTo>
                    <a:pt x="512214" y="437489"/>
                  </a:lnTo>
                  <a:lnTo>
                    <a:pt x="429184" y="581025"/>
                  </a:lnTo>
                  <a:close/>
                </a:path>
                <a:path w="512444" h="581025">
                  <a:moveTo>
                    <a:pt x="308341" y="83406"/>
                  </a:moveTo>
                  <a:lnTo>
                    <a:pt x="307884" y="83406"/>
                  </a:lnTo>
                  <a:lnTo>
                    <a:pt x="308219" y="83195"/>
                  </a:lnTo>
                  <a:lnTo>
                    <a:pt x="308341" y="83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806" y="193126"/>
              <a:ext cx="3076574" cy="1428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1783" y="152400"/>
              <a:ext cx="8516216" cy="101345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4183" y="304800"/>
              <a:ext cx="8363816" cy="9982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49911" y="1267611"/>
              <a:ext cx="3419475" cy="3340100"/>
            </a:xfrm>
            <a:custGeom>
              <a:avLst/>
              <a:gdLst/>
              <a:ahLst/>
              <a:cxnLst/>
              <a:rect l="l" t="t" r="r" b="b"/>
              <a:pathLst>
                <a:path w="3419475" h="3340100">
                  <a:moveTo>
                    <a:pt x="3418890" y="106781"/>
                  </a:moveTo>
                  <a:lnTo>
                    <a:pt x="3320021" y="106781"/>
                  </a:lnTo>
                  <a:lnTo>
                    <a:pt x="3320021" y="3231540"/>
                  </a:lnTo>
                  <a:lnTo>
                    <a:pt x="3418890" y="3231540"/>
                  </a:lnTo>
                  <a:lnTo>
                    <a:pt x="3418890" y="106781"/>
                  </a:lnTo>
                  <a:close/>
                </a:path>
                <a:path w="3419475" h="3340100">
                  <a:moveTo>
                    <a:pt x="341889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0" y="3232150"/>
                  </a:lnTo>
                  <a:lnTo>
                    <a:pt x="0" y="3340100"/>
                  </a:lnTo>
                  <a:lnTo>
                    <a:pt x="3418890" y="3340100"/>
                  </a:lnTo>
                  <a:lnTo>
                    <a:pt x="3418890" y="3232150"/>
                  </a:lnTo>
                  <a:lnTo>
                    <a:pt x="101892" y="3232150"/>
                  </a:lnTo>
                  <a:lnTo>
                    <a:pt x="101892" y="106680"/>
                  </a:lnTo>
                  <a:lnTo>
                    <a:pt x="3418890" y="106680"/>
                  </a:lnTo>
                  <a:lnTo>
                    <a:pt x="3418890" y="0"/>
                  </a:lnTo>
                  <a:close/>
                </a:path>
              </a:pathLst>
            </a:custGeom>
            <a:solidFill>
              <a:srgbClr val="B03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88426" y="5109174"/>
              <a:ext cx="613410" cy="10160"/>
            </a:xfrm>
            <a:custGeom>
              <a:avLst/>
              <a:gdLst/>
              <a:ahLst/>
              <a:cxnLst/>
              <a:rect l="l" t="t" r="r" b="b"/>
              <a:pathLst>
                <a:path w="613410" h="10160">
                  <a:moveTo>
                    <a:pt x="0" y="10122"/>
                  </a:moveTo>
                  <a:lnTo>
                    <a:pt x="613213" y="0"/>
                  </a:lnTo>
                </a:path>
              </a:pathLst>
            </a:custGeom>
            <a:ln w="47624">
              <a:solidFill>
                <a:srgbClr val="6A00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17752" y="4365507"/>
              <a:ext cx="906780" cy="709930"/>
            </a:xfrm>
            <a:custGeom>
              <a:avLst/>
              <a:gdLst/>
              <a:ahLst/>
              <a:cxnLst/>
              <a:rect l="l" t="t" r="r" b="b"/>
              <a:pathLst>
                <a:path w="906779" h="709929">
                  <a:moveTo>
                    <a:pt x="0" y="709820"/>
                  </a:moveTo>
                  <a:lnTo>
                    <a:pt x="906403" y="0"/>
                  </a:lnTo>
                </a:path>
              </a:pathLst>
            </a:custGeom>
            <a:ln w="47624">
              <a:solidFill>
                <a:srgbClr val="6A00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58380" y="5122993"/>
              <a:ext cx="899160" cy="583565"/>
            </a:xfrm>
            <a:custGeom>
              <a:avLst/>
              <a:gdLst/>
              <a:ahLst/>
              <a:cxnLst/>
              <a:rect l="l" t="t" r="r" b="b"/>
              <a:pathLst>
                <a:path w="899160" h="583564">
                  <a:moveTo>
                    <a:pt x="0" y="0"/>
                  </a:moveTo>
                  <a:lnTo>
                    <a:pt x="898898" y="583432"/>
                  </a:lnTo>
                </a:path>
              </a:pathLst>
            </a:custGeom>
            <a:ln w="47624">
              <a:solidFill>
                <a:srgbClr val="6A00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91141" y="1307769"/>
              <a:ext cx="3423920" cy="3300729"/>
            </a:xfrm>
            <a:custGeom>
              <a:avLst/>
              <a:gdLst/>
              <a:ahLst/>
              <a:cxnLst/>
              <a:rect l="l" t="t" r="r" b="b"/>
              <a:pathLst>
                <a:path w="3423919" h="3300729">
                  <a:moveTo>
                    <a:pt x="3423882" y="106781"/>
                  </a:moveTo>
                  <a:lnTo>
                    <a:pt x="3324288" y="106781"/>
                  </a:lnTo>
                  <a:lnTo>
                    <a:pt x="3324288" y="3191383"/>
                  </a:lnTo>
                  <a:lnTo>
                    <a:pt x="3423882" y="3191383"/>
                  </a:lnTo>
                  <a:lnTo>
                    <a:pt x="3423882" y="106781"/>
                  </a:lnTo>
                  <a:close/>
                </a:path>
                <a:path w="3423919" h="3300729">
                  <a:moveTo>
                    <a:pt x="3423894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0" y="3191510"/>
                  </a:lnTo>
                  <a:lnTo>
                    <a:pt x="0" y="3300730"/>
                  </a:lnTo>
                  <a:lnTo>
                    <a:pt x="3423894" y="3300730"/>
                  </a:lnTo>
                  <a:lnTo>
                    <a:pt x="3423894" y="3191510"/>
                  </a:lnTo>
                  <a:lnTo>
                    <a:pt x="101892" y="3191510"/>
                  </a:lnTo>
                  <a:lnTo>
                    <a:pt x="101892" y="106680"/>
                  </a:lnTo>
                  <a:lnTo>
                    <a:pt x="3423894" y="106680"/>
                  </a:lnTo>
                  <a:lnTo>
                    <a:pt x="3423894" y="0"/>
                  </a:lnTo>
                  <a:close/>
                </a:path>
              </a:pathLst>
            </a:custGeom>
            <a:solidFill>
              <a:srgbClr val="B03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4431373"/>
              <a:ext cx="3524249" cy="1428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49911" y="5090045"/>
              <a:ext cx="7354570" cy="3340100"/>
            </a:xfrm>
            <a:custGeom>
              <a:avLst/>
              <a:gdLst/>
              <a:ahLst/>
              <a:cxnLst/>
              <a:rect l="l" t="t" r="r" b="b"/>
              <a:pathLst>
                <a:path w="7354569" h="3340100">
                  <a:moveTo>
                    <a:pt x="3418890" y="106781"/>
                  </a:moveTo>
                  <a:lnTo>
                    <a:pt x="3320021" y="106781"/>
                  </a:lnTo>
                  <a:lnTo>
                    <a:pt x="3320021" y="3231540"/>
                  </a:lnTo>
                  <a:lnTo>
                    <a:pt x="3418890" y="3231540"/>
                  </a:lnTo>
                  <a:lnTo>
                    <a:pt x="3418890" y="106781"/>
                  </a:lnTo>
                  <a:close/>
                </a:path>
                <a:path w="7354569" h="3340100">
                  <a:moveTo>
                    <a:pt x="3418890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0" y="3232150"/>
                  </a:lnTo>
                  <a:lnTo>
                    <a:pt x="0" y="3340100"/>
                  </a:lnTo>
                  <a:lnTo>
                    <a:pt x="3418890" y="3340100"/>
                  </a:lnTo>
                  <a:lnTo>
                    <a:pt x="3418890" y="3232150"/>
                  </a:lnTo>
                  <a:lnTo>
                    <a:pt x="101892" y="3232150"/>
                  </a:lnTo>
                  <a:lnTo>
                    <a:pt x="101892" y="106680"/>
                  </a:lnTo>
                  <a:lnTo>
                    <a:pt x="3418890" y="106680"/>
                  </a:lnTo>
                  <a:lnTo>
                    <a:pt x="3418890" y="0"/>
                  </a:lnTo>
                  <a:close/>
                </a:path>
                <a:path w="7354569" h="3340100">
                  <a:moveTo>
                    <a:pt x="7353948" y="106781"/>
                  </a:moveTo>
                  <a:lnTo>
                    <a:pt x="7255065" y="106781"/>
                  </a:lnTo>
                  <a:lnTo>
                    <a:pt x="7255065" y="3231540"/>
                  </a:lnTo>
                  <a:lnTo>
                    <a:pt x="7353948" y="3231540"/>
                  </a:lnTo>
                  <a:lnTo>
                    <a:pt x="7353948" y="106781"/>
                  </a:lnTo>
                  <a:close/>
                </a:path>
                <a:path w="7354569" h="3340100">
                  <a:moveTo>
                    <a:pt x="7353948" y="0"/>
                  </a:moveTo>
                  <a:lnTo>
                    <a:pt x="3935057" y="0"/>
                  </a:lnTo>
                  <a:lnTo>
                    <a:pt x="3935057" y="106680"/>
                  </a:lnTo>
                  <a:lnTo>
                    <a:pt x="3935057" y="3232150"/>
                  </a:lnTo>
                  <a:lnTo>
                    <a:pt x="3935057" y="3340100"/>
                  </a:lnTo>
                  <a:lnTo>
                    <a:pt x="7353948" y="3340100"/>
                  </a:lnTo>
                  <a:lnTo>
                    <a:pt x="7353948" y="3232150"/>
                  </a:lnTo>
                  <a:lnTo>
                    <a:pt x="4036949" y="3232150"/>
                  </a:lnTo>
                  <a:lnTo>
                    <a:pt x="4036949" y="106680"/>
                  </a:lnTo>
                  <a:lnTo>
                    <a:pt x="7353948" y="106680"/>
                  </a:lnTo>
                  <a:lnTo>
                    <a:pt x="7353948" y="0"/>
                  </a:lnTo>
                  <a:close/>
                </a:path>
              </a:pathLst>
            </a:custGeom>
            <a:solidFill>
              <a:srgbClr val="B03C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597619" y="6760330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>
                  <a:moveTo>
                    <a:pt x="0" y="0"/>
                  </a:moveTo>
                  <a:lnTo>
                    <a:pt x="463542" y="0"/>
                  </a:lnTo>
                </a:path>
              </a:pathLst>
            </a:custGeom>
            <a:ln w="47624">
              <a:solidFill>
                <a:srgbClr val="6A00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51808" y="1374384"/>
            <a:ext cx="3218180" cy="31483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00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05"/>
              </a:spcBef>
            </a:pPr>
            <a:endParaRPr sz="2900">
              <a:latin typeface="Times New Roman"/>
              <a:cs typeface="Times New Roman"/>
            </a:endParaRPr>
          </a:p>
          <a:p>
            <a:pPr marL="245110" marR="235585" indent="306070">
              <a:lnSpc>
                <a:spcPct val="116399"/>
              </a:lnSpc>
            </a:pPr>
            <a:r>
              <a:rPr sz="2900" b="0" dirty="0">
                <a:solidFill>
                  <a:srgbClr val="0D0005"/>
                </a:solidFill>
                <a:latin typeface="Verdana"/>
                <a:cs typeface="Verdana"/>
              </a:rPr>
              <a:t>HCL</a:t>
            </a:r>
            <a:r>
              <a:rPr sz="2900" b="0" spc="-190" dirty="0">
                <a:solidFill>
                  <a:srgbClr val="0D0005"/>
                </a:solidFill>
                <a:latin typeface="Verdana"/>
                <a:cs typeface="Verdana"/>
              </a:rPr>
              <a:t> </a:t>
            </a:r>
            <a:r>
              <a:rPr sz="2900" b="0" spc="135" dirty="0">
                <a:solidFill>
                  <a:srgbClr val="0D0005"/>
                </a:solidFill>
                <a:latin typeface="Verdana"/>
                <a:cs typeface="Verdana"/>
              </a:rPr>
              <a:t>Actian </a:t>
            </a:r>
            <a:r>
              <a:rPr sz="2900" b="0" spc="120" dirty="0">
                <a:solidFill>
                  <a:srgbClr val="0D0005"/>
                </a:solidFill>
                <a:latin typeface="Verdana"/>
                <a:cs typeface="Verdana"/>
              </a:rPr>
              <a:t>Data</a:t>
            </a:r>
            <a:r>
              <a:rPr sz="2900" b="0" spc="-150" dirty="0">
                <a:solidFill>
                  <a:srgbClr val="0D0005"/>
                </a:solidFill>
                <a:latin typeface="Verdana"/>
                <a:cs typeface="Verdana"/>
              </a:rPr>
              <a:t> </a:t>
            </a:r>
            <a:r>
              <a:rPr sz="2900" b="0" spc="95" dirty="0">
                <a:solidFill>
                  <a:srgbClr val="0D0005"/>
                </a:solidFill>
                <a:latin typeface="Verdana"/>
                <a:cs typeface="Verdana"/>
              </a:rPr>
              <a:t>Platform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093035" y="1414546"/>
            <a:ext cx="3222625" cy="30848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24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60"/>
              </a:spcBef>
            </a:pPr>
            <a:endParaRPr sz="2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900" spc="-25" dirty="0">
                <a:solidFill>
                  <a:srgbClr val="0D0005"/>
                </a:solidFill>
                <a:latin typeface="Verdana"/>
                <a:cs typeface="Verdana"/>
              </a:rPr>
              <a:t>HCL</a:t>
            </a:r>
            <a:endParaRPr sz="2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2900" spc="125" dirty="0">
                <a:solidFill>
                  <a:srgbClr val="0D0005"/>
                </a:solidFill>
                <a:latin typeface="Verdana"/>
                <a:cs typeface="Verdana"/>
              </a:rPr>
              <a:t>DataConnect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51808" y="5196818"/>
            <a:ext cx="3218180" cy="31483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562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30"/>
              </a:spcBef>
            </a:pPr>
            <a:endParaRPr sz="3150">
              <a:latin typeface="Times New Roman"/>
              <a:cs typeface="Times New Roman"/>
            </a:endParaRPr>
          </a:p>
          <a:p>
            <a:pPr marL="444500" marR="434975" algn="ctr">
              <a:lnSpc>
                <a:spcPct val="117900"/>
              </a:lnSpc>
            </a:pPr>
            <a:r>
              <a:rPr sz="3150" dirty="0">
                <a:solidFill>
                  <a:srgbClr val="0D0005"/>
                </a:solidFill>
                <a:latin typeface="Verdana"/>
                <a:cs typeface="Verdana"/>
              </a:rPr>
              <a:t>HCL</a:t>
            </a:r>
            <a:r>
              <a:rPr sz="3150" spc="-130" dirty="0">
                <a:solidFill>
                  <a:srgbClr val="0D0005"/>
                </a:solidFill>
                <a:latin typeface="Verdana"/>
                <a:cs typeface="Verdana"/>
              </a:rPr>
              <a:t> </a:t>
            </a:r>
            <a:r>
              <a:rPr sz="3150" spc="110" dirty="0">
                <a:solidFill>
                  <a:srgbClr val="0D0005"/>
                </a:solidFill>
                <a:latin typeface="Verdana"/>
                <a:cs typeface="Verdana"/>
              </a:rPr>
              <a:t>Vector </a:t>
            </a:r>
            <a:r>
              <a:rPr sz="3150" spc="160" dirty="0">
                <a:solidFill>
                  <a:srgbClr val="0D0005"/>
                </a:solidFill>
                <a:latin typeface="Verdana"/>
                <a:cs typeface="Verdana"/>
              </a:rPr>
              <a:t>Analytics </a:t>
            </a:r>
            <a:r>
              <a:rPr sz="3150" spc="170" dirty="0">
                <a:solidFill>
                  <a:srgbClr val="0D0005"/>
                </a:solidFill>
                <a:latin typeface="Verdana"/>
                <a:cs typeface="Verdana"/>
              </a:rPr>
              <a:t>Database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86861" y="5196818"/>
            <a:ext cx="3218180" cy="31483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5907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39"/>
              </a:spcBef>
            </a:pPr>
            <a:endParaRPr sz="2900">
              <a:latin typeface="Times New Roman"/>
              <a:cs typeface="Times New Roman"/>
            </a:endParaRPr>
          </a:p>
          <a:p>
            <a:pPr marL="191135" marR="370205" algn="ctr">
              <a:lnSpc>
                <a:spcPct val="116399"/>
              </a:lnSpc>
              <a:spcBef>
                <a:spcPts val="5"/>
              </a:spcBef>
            </a:pPr>
            <a:r>
              <a:rPr sz="2900" dirty="0">
                <a:solidFill>
                  <a:srgbClr val="0D0005"/>
                </a:solidFill>
                <a:latin typeface="Verdana"/>
                <a:cs typeface="Verdana"/>
              </a:rPr>
              <a:t>HCL</a:t>
            </a:r>
            <a:r>
              <a:rPr sz="2900" spc="-175" dirty="0">
                <a:solidFill>
                  <a:srgbClr val="0D0005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0D0005"/>
                </a:solidFill>
                <a:latin typeface="Verdana"/>
                <a:cs typeface="Verdana"/>
              </a:rPr>
              <a:t>Zen</a:t>
            </a:r>
            <a:r>
              <a:rPr sz="2900" spc="-170" dirty="0">
                <a:solidFill>
                  <a:srgbClr val="0D0005"/>
                </a:solidFill>
                <a:latin typeface="Verdana"/>
                <a:cs typeface="Verdana"/>
              </a:rPr>
              <a:t> </a:t>
            </a:r>
            <a:r>
              <a:rPr sz="2900" spc="55" dirty="0">
                <a:solidFill>
                  <a:srgbClr val="0D0005"/>
                </a:solidFill>
                <a:latin typeface="Verdana"/>
                <a:cs typeface="Verdana"/>
              </a:rPr>
              <a:t>Edge </a:t>
            </a:r>
            <a:r>
              <a:rPr sz="2900" spc="100" dirty="0">
                <a:solidFill>
                  <a:srgbClr val="0D0005"/>
                </a:solidFill>
                <a:latin typeface="Verdana"/>
                <a:cs typeface="Verdana"/>
              </a:rPr>
              <a:t>Data </a:t>
            </a:r>
            <a:r>
              <a:rPr sz="2900" spc="180" dirty="0">
                <a:solidFill>
                  <a:srgbClr val="0D0005"/>
                </a:solidFill>
                <a:latin typeface="Verdana"/>
                <a:cs typeface="Verdana"/>
              </a:rPr>
              <a:t>Management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7965" y="3999621"/>
              <a:ext cx="781049" cy="781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7965" y="5141430"/>
              <a:ext cx="790574" cy="742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7965" y="6243241"/>
              <a:ext cx="781050" cy="7810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11155" y="4076860"/>
              <a:ext cx="704849" cy="7048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98810" y="2921119"/>
              <a:ext cx="275590" cy="6323330"/>
            </a:xfrm>
            <a:custGeom>
              <a:avLst/>
              <a:gdLst/>
              <a:ahLst/>
              <a:cxnLst/>
              <a:rect l="l" t="t" r="r" b="b"/>
              <a:pathLst>
                <a:path w="275590" h="6323330">
                  <a:moveTo>
                    <a:pt x="54564" y="6323294"/>
                  </a:moveTo>
                  <a:lnTo>
                    <a:pt x="26444" y="6316432"/>
                  </a:lnTo>
                  <a:lnTo>
                    <a:pt x="6958" y="6295622"/>
                  </a:lnTo>
                  <a:lnTo>
                    <a:pt x="0" y="6261892"/>
                  </a:lnTo>
                  <a:lnTo>
                    <a:pt x="98693" y="153978"/>
                  </a:lnTo>
                  <a:lnTo>
                    <a:pt x="105855" y="111420"/>
                  </a:lnTo>
                  <a:lnTo>
                    <a:pt x="124474" y="69391"/>
                  </a:lnTo>
                  <a:lnTo>
                    <a:pt x="152420" y="33189"/>
                  </a:lnTo>
                  <a:lnTo>
                    <a:pt x="187566" y="8110"/>
                  </a:lnTo>
                  <a:lnTo>
                    <a:pt x="220426" y="0"/>
                  </a:lnTo>
                  <a:lnTo>
                    <a:pt x="248546" y="6862"/>
                  </a:lnTo>
                  <a:lnTo>
                    <a:pt x="268032" y="27672"/>
                  </a:lnTo>
                  <a:lnTo>
                    <a:pt x="274990" y="61401"/>
                  </a:lnTo>
                  <a:lnTo>
                    <a:pt x="176296" y="6169316"/>
                  </a:lnTo>
                  <a:lnTo>
                    <a:pt x="169225" y="6211942"/>
                  </a:lnTo>
                  <a:lnTo>
                    <a:pt x="150637" y="6253963"/>
                  </a:lnTo>
                  <a:lnTo>
                    <a:pt x="122660" y="6290128"/>
                  </a:lnTo>
                  <a:lnTo>
                    <a:pt x="87423" y="6315184"/>
                  </a:lnTo>
                  <a:lnTo>
                    <a:pt x="54564" y="6323294"/>
                  </a:lnTo>
                  <a:close/>
                </a:path>
              </a:pathLst>
            </a:custGeom>
            <a:solidFill>
              <a:srgbClr val="FAF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8690" y="6429614"/>
              <a:ext cx="838199" cy="7905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9861" y="7611697"/>
              <a:ext cx="781049" cy="7810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3737" y="2816287"/>
              <a:ext cx="897279" cy="895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9804" y="2764164"/>
              <a:ext cx="695757" cy="8438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13668" y="5076513"/>
              <a:ext cx="836711" cy="98090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558306" y="2782029"/>
            <a:ext cx="5384165" cy="1933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21740" algn="ctr">
              <a:lnSpc>
                <a:spcPct val="100000"/>
              </a:lnSpc>
              <a:spcBef>
                <a:spcPts val="100"/>
              </a:spcBef>
            </a:pPr>
            <a:r>
              <a:rPr sz="5200" spc="-415" dirty="0" smtClean="0">
                <a:solidFill>
                  <a:srgbClr val="FAFAFF"/>
                </a:solidFill>
                <a:latin typeface="Arial Black"/>
                <a:cs typeface="Arial Black"/>
              </a:rPr>
              <a:t>CMS</a:t>
            </a:r>
            <a:endParaRPr sz="52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4395"/>
              </a:spcBef>
            </a:pPr>
            <a:r>
              <a:rPr sz="3650" dirty="0">
                <a:solidFill>
                  <a:srgbClr val="FAFAFF"/>
                </a:solidFill>
                <a:latin typeface="Georgia"/>
                <a:cs typeface="Georgia"/>
              </a:rPr>
              <a:t>HCL</a:t>
            </a:r>
            <a:r>
              <a:rPr sz="3650" spc="80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200" dirty="0">
                <a:solidFill>
                  <a:srgbClr val="FAFAFF"/>
                </a:solidFill>
                <a:latin typeface="Georgia"/>
                <a:cs typeface="Georgia"/>
              </a:rPr>
              <a:t>Digital</a:t>
            </a:r>
            <a:r>
              <a:rPr sz="3650" spc="80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204" dirty="0">
                <a:solidFill>
                  <a:srgbClr val="FAFAFF"/>
                </a:solidFill>
                <a:latin typeface="Georgia"/>
                <a:cs typeface="Georgia"/>
              </a:rPr>
              <a:t>Experience</a:t>
            </a:r>
            <a:endParaRPr sz="3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8466" y="5186721"/>
            <a:ext cx="1624965" cy="583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50" spc="190" dirty="0">
                <a:solidFill>
                  <a:srgbClr val="FAFAFF"/>
                </a:solidFill>
                <a:latin typeface="Georgia"/>
                <a:cs typeface="Georgia"/>
              </a:rPr>
              <a:t>Drupal</a:t>
            </a:r>
            <a:endParaRPr sz="365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08517" y="6308531"/>
            <a:ext cx="2731770" cy="583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50" spc="195" dirty="0">
                <a:solidFill>
                  <a:srgbClr val="FAFAFF"/>
                </a:solidFill>
                <a:latin typeface="Georgia"/>
                <a:cs typeface="Georgia"/>
              </a:rPr>
              <a:t>Word</a:t>
            </a:r>
            <a:r>
              <a:rPr sz="3650" spc="145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305" dirty="0">
                <a:solidFill>
                  <a:srgbClr val="FAFAFF"/>
                </a:solidFill>
                <a:latin typeface="Georgia"/>
                <a:cs typeface="Georgia"/>
              </a:rPr>
              <a:t>Press</a:t>
            </a:r>
            <a:endParaRPr sz="365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55989" y="2782029"/>
            <a:ext cx="3262629" cy="186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330" dirty="0">
                <a:solidFill>
                  <a:srgbClr val="FAFAFF"/>
                </a:solidFill>
                <a:latin typeface="Arial Black"/>
                <a:cs typeface="Arial Black"/>
              </a:rPr>
              <a:t>Data</a:t>
            </a:r>
            <a:r>
              <a:rPr sz="5200" spc="-505" dirty="0">
                <a:solidFill>
                  <a:srgbClr val="FAFAFF"/>
                </a:solidFill>
                <a:latin typeface="Arial Black"/>
                <a:cs typeface="Arial Black"/>
              </a:rPr>
              <a:t> </a:t>
            </a:r>
            <a:r>
              <a:rPr sz="5200" spc="-530" dirty="0">
                <a:solidFill>
                  <a:srgbClr val="FAFAFF"/>
                </a:solidFill>
                <a:latin typeface="Arial Black"/>
                <a:cs typeface="Arial Black"/>
              </a:rPr>
              <a:t>Base</a:t>
            </a:r>
            <a:endParaRPr sz="5200">
              <a:latin typeface="Arial Black"/>
              <a:cs typeface="Arial Black"/>
            </a:endParaRPr>
          </a:p>
          <a:p>
            <a:pPr marL="832485">
              <a:lnSpc>
                <a:spcPct val="100000"/>
              </a:lnSpc>
              <a:spcBef>
                <a:spcPts val="3870"/>
              </a:spcBef>
            </a:pPr>
            <a:r>
              <a:rPr sz="3650" spc="215" dirty="0">
                <a:solidFill>
                  <a:srgbClr val="FAFAFF"/>
                </a:solidFill>
                <a:latin typeface="Georgia"/>
                <a:cs typeface="Georgia"/>
              </a:rPr>
              <a:t>My</a:t>
            </a:r>
            <a:r>
              <a:rPr sz="3650" spc="140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-25" dirty="0">
                <a:solidFill>
                  <a:srgbClr val="FAFAFF"/>
                </a:solidFill>
                <a:latin typeface="Georgia"/>
                <a:cs typeface="Georgia"/>
              </a:rPr>
              <a:t>SQL</a:t>
            </a:r>
            <a:endParaRPr sz="365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98455" y="5136786"/>
            <a:ext cx="3859529" cy="182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320" dirty="0">
                <a:solidFill>
                  <a:srgbClr val="FAFAFF"/>
                </a:solidFill>
                <a:latin typeface="Arial Black"/>
                <a:cs typeface="Arial Black"/>
              </a:rPr>
              <a:t>Advertising</a:t>
            </a:r>
            <a:endParaRPr sz="5200" dirty="0">
              <a:latin typeface="Arial Black"/>
              <a:cs typeface="Arial Black"/>
            </a:endParaRPr>
          </a:p>
          <a:p>
            <a:pPr marL="1268095">
              <a:lnSpc>
                <a:spcPct val="100000"/>
              </a:lnSpc>
              <a:spcBef>
                <a:spcPts val="3570"/>
              </a:spcBef>
            </a:pPr>
            <a:r>
              <a:rPr sz="3650" spc="195" dirty="0">
                <a:solidFill>
                  <a:srgbClr val="FAFAFF"/>
                </a:solidFill>
                <a:latin typeface="Georgia"/>
                <a:cs typeface="Georgia"/>
              </a:rPr>
              <a:t>Google</a:t>
            </a:r>
            <a:r>
              <a:rPr sz="3650" spc="155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165" dirty="0">
                <a:solidFill>
                  <a:srgbClr val="FAFAFF"/>
                </a:solidFill>
                <a:latin typeface="Georgia"/>
                <a:cs typeface="Georgia"/>
              </a:rPr>
              <a:t>Ads</a:t>
            </a:r>
            <a:endParaRPr sz="3650" dirty="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71899" y="7563726"/>
            <a:ext cx="2766695" cy="583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50" spc="270" dirty="0">
                <a:solidFill>
                  <a:srgbClr val="FAFAFF"/>
                </a:solidFill>
                <a:latin typeface="Georgia"/>
                <a:cs typeface="Georgia"/>
              </a:rPr>
              <a:t>Twitter</a:t>
            </a:r>
            <a:r>
              <a:rPr sz="3650" spc="160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165" dirty="0">
                <a:solidFill>
                  <a:srgbClr val="FAFAFF"/>
                </a:solidFill>
                <a:latin typeface="Georgia"/>
                <a:cs typeface="Georgia"/>
              </a:rPr>
              <a:t>Ads</a:t>
            </a:r>
            <a:endParaRPr sz="3650">
              <a:latin typeface="Georgia"/>
              <a:cs typeface="Georgi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7355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30"/>
              </a:spcBef>
            </a:pPr>
            <a:r>
              <a:rPr sz="7700" b="0" spc="-484" dirty="0">
                <a:solidFill>
                  <a:srgbClr val="FAFAFF"/>
                </a:solidFill>
                <a:latin typeface="Arial Black"/>
                <a:cs typeface="Arial Black"/>
              </a:rPr>
              <a:t>Website</a:t>
            </a:r>
            <a:r>
              <a:rPr sz="7700" b="0" spc="-745" dirty="0">
                <a:solidFill>
                  <a:srgbClr val="FAFAFF"/>
                </a:solidFill>
                <a:latin typeface="Arial Black"/>
                <a:cs typeface="Arial Black"/>
              </a:rPr>
              <a:t> </a:t>
            </a:r>
            <a:r>
              <a:rPr sz="7700" b="0" spc="-370" dirty="0">
                <a:solidFill>
                  <a:srgbClr val="FAFAFF"/>
                </a:solidFill>
                <a:latin typeface="Arial Black"/>
                <a:cs typeface="Arial Black"/>
              </a:rPr>
              <a:t>Development</a:t>
            </a:r>
            <a:endParaRPr sz="7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9198810" y="2921119"/>
              <a:ext cx="275590" cy="6323330"/>
            </a:xfrm>
            <a:custGeom>
              <a:avLst/>
              <a:gdLst/>
              <a:ahLst/>
              <a:cxnLst/>
              <a:rect l="l" t="t" r="r" b="b"/>
              <a:pathLst>
                <a:path w="275590" h="6323330">
                  <a:moveTo>
                    <a:pt x="54564" y="6323294"/>
                  </a:moveTo>
                  <a:lnTo>
                    <a:pt x="26444" y="6316432"/>
                  </a:lnTo>
                  <a:lnTo>
                    <a:pt x="6958" y="6295622"/>
                  </a:lnTo>
                  <a:lnTo>
                    <a:pt x="0" y="6261892"/>
                  </a:lnTo>
                  <a:lnTo>
                    <a:pt x="98693" y="153978"/>
                  </a:lnTo>
                  <a:lnTo>
                    <a:pt x="105855" y="111420"/>
                  </a:lnTo>
                  <a:lnTo>
                    <a:pt x="124474" y="69391"/>
                  </a:lnTo>
                  <a:lnTo>
                    <a:pt x="152420" y="33189"/>
                  </a:lnTo>
                  <a:lnTo>
                    <a:pt x="187566" y="8110"/>
                  </a:lnTo>
                  <a:lnTo>
                    <a:pt x="220426" y="0"/>
                  </a:lnTo>
                  <a:lnTo>
                    <a:pt x="248546" y="6862"/>
                  </a:lnTo>
                  <a:lnTo>
                    <a:pt x="268032" y="27672"/>
                  </a:lnTo>
                  <a:lnTo>
                    <a:pt x="274990" y="61401"/>
                  </a:lnTo>
                  <a:lnTo>
                    <a:pt x="176296" y="6169316"/>
                  </a:lnTo>
                  <a:lnTo>
                    <a:pt x="169225" y="6211942"/>
                  </a:lnTo>
                  <a:lnTo>
                    <a:pt x="150637" y="6253963"/>
                  </a:lnTo>
                  <a:lnTo>
                    <a:pt x="122660" y="6290128"/>
                  </a:lnTo>
                  <a:lnTo>
                    <a:pt x="87423" y="6315184"/>
                  </a:lnTo>
                  <a:lnTo>
                    <a:pt x="54564" y="6323294"/>
                  </a:lnTo>
                  <a:close/>
                </a:path>
              </a:pathLst>
            </a:custGeom>
            <a:solidFill>
              <a:srgbClr val="FAF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73408" y="2628188"/>
              <a:ext cx="932956" cy="9780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7542" y="4052951"/>
              <a:ext cx="619124" cy="6191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5758" y="8001627"/>
              <a:ext cx="676274" cy="6762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7542" y="5171044"/>
              <a:ext cx="657224" cy="6191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5758" y="6159684"/>
              <a:ext cx="676274" cy="504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72891" y="6961301"/>
              <a:ext cx="619124" cy="619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7835" y="2760038"/>
              <a:ext cx="1119880" cy="5584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52117" y="4037888"/>
              <a:ext cx="571499" cy="5714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38579" y="5121698"/>
              <a:ext cx="714374" cy="7143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52117" y="6243089"/>
              <a:ext cx="666749" cy="6667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641610" y="7270749"/>
              <a:ext cx="708025" cy="801370"/>
            </a:xfrm>
            <a:custGeom>
              <a:avLst/>
              <a:gdLst/>
              <a:ahLst/>
              <a:cxnLst/>
              <a:rect l="l" t="t" r="r" b="b"/>
              <a:pathLst>
                <a:path w="708025" h="801370">
                  <a:moveTo>
                    <a:pt x="510374" y="382320"/>
                  </a:moveTo>
                  <a:lnTo>
                    <a:pt x="508406" y="372592"/>
                  </a:lnTo>
                  <a:lnTo>
                    <a:pt x="503059" y="364655"/>
                  </a:lnTo>
                  <a:lnTo>
                    <a:pt x="495122" y="359308"/>
                  </a:lnTo>
                  <a:lnTo>
                    <a:pt x="485406" y="357352"/>
                  </a:lnTo>
                  <a:lnTo>
                    <a:pt x="222300" y="357352"/>
                  </a:lnTo>
                  <a:lnTo>
                    <a:pt x="212585" y="359308"/>
                  </a:lnTo>
                  <a:lnTo>
                    <a:pt x="204647" y="364655"/>
                  </a:lnTo>
                  <a:lnTo>
                    <a:pt x="199301" y="372592"/>
                  </a:lnTo>
                  <a:lnTo>
                    <a:pt x="197332" y="382320"/>
                  </a:lnTo>
                  <a:lnTo>
                    <a:pt x="197332" y="566039"/>
                  </a:lnTo>
                  <a:lnTo>
                    <a:pt x="199301" y="575767"/>
                  </a:lnTo>
                  <a:lnTo>
                    <a:pt x="204647" y="583692"/>
                  </a:lnTo>
                  <a:lnTo>
                    <a:pt x="212585" y="589051"/>
                  </a:lnTo>
                  <a:lnTo>
                    <a:pt x="222300" y="591007"/>
                  </a:lnTo>
                  <a:lnTo>
                    <a:pt x="485406" y="591007"/>
                  </a:lnTo>
                  <a:lnTo>
                    <a:pt x="495122" y="589051"/>
                  </a:lnTo>
                  <a:lnTo>
                    <a:pt x="503059" y="583692"/>
                  </a:lnTo>
                  <a:lnTo>
                    <a:pt x="508406" y="575767"/>
                  </a:lnTo>
                  <a:lnTo>
                    <a:pt x="510374" y="566039"/>
                  </a:lnTo>
                  <a:lnTo>
                    <a:pt x="510374" y="382320"/>
                  </a:lnTo>
                  <a:close/>
                </a:path>
                <a:path w="708025" h="801370">
                  <a:moveTo>
                    <a:pt x="707707" y="447535"/>
                  </a:moveTo>
                  <a:lnTo>
                    <a:pt x="707682" y="99529"/>
                  </a:lnTo>
                  <a:lnTo>
                    <a:pt x="703732" y="91935"/>
                  </a:lnTo>
                  <a:lnTo>
                    <a:pt x="697077" y="87261"/>
                  </a:lnTo>
                  <a:lnTo>
                    <a:pt x="657758" y="63106"/>
                  </a:lnTo>
                  <a:lnTo>
                    <a:pt x="657758" y="120929"/>
                  </a:lnTo>
                  <a:lnTo>
                    <a:pt x="657758" y="447535"/>
                  </a:lnTo>
                  <a:lnTo>
                    <a:pt x="653783" y="496824"/>
                  </a:lnTo>
                  <a:lnTo>
                    <a:pt x="642264" y="543585"/>
                  </a:lnTo>
                  <a:lnTo>
                    <a:pt x="623836" y="587197"/>
                  </a:lnTo>
                  <a:lnTo>
                    <a:pt x="599122" y="627011"/>
                  </a:lnTo>
                  <a:lnTo>
                    <a:pt x="568744" y="662432"/>
                  </a:lnTo>
                  <a:lnTo>
                    <a:pt x="533336" y="692810"/>
                  </a:lnTo>
                  <a:lnTo>
                    <a:pt x="493522" y="717524"/>
                  </a:lnTo>
                  <a:lnTo>
                    <a:pt x="449910" y="735952"/>
                  </a:lnTo>
                  <a:lnTo>
                    <a:pt x="403148" y="747471"/>
                  </a:lnTo>
                  <a:lnTo>
                    <a:pt x="353860" y="751446"/>
                  </a:lnTo>
                  <a:lnTo>
                    <a:pt x="304558" y="747471"/>
                  </a:lnTo>
                  <a:lnTo>
                    <a:pt x="257797" y="735952"/>
                  </a:lnTo>
                  <a:lnTo>
                    <a:pt x="214185" y="717524"/>
                  </a:lnTo>
                  <a:lnTo>
                    <a:pt x="174371" y="692810"/>
                  </a:lnTo>
                  <a:lnTo>
                    <a:pt x="138950" y="662432"/>
                  </a:lnTo>
                  <a:lnTo>
                    <a:pt x="108572" y="627011"/>
                  </a:lnTo>
                  <a:lnTo>
                    <a:pt x="83858" y="587197"/>
                  </a:lnTo>
                  <a:lnTo>
                    <a:pt x="65430" y="543585"/>
                  </a:lnTo>
                  <a:lnTo>
                    <a:pt x="53924" y="496824"/>
                  </a:lnTo>
                  <a:lnTo>
                    <a:pt x="49949" y="447535"/>
                  </a:lnTo>
                  <a:lnTo>
                    <a:pt x="50063" y="120929"/>
                  </a:lnTo>
                  <a:lnTo>
                    <a:pt x="100698" y="92748"/>
                  </a:lnTo>
                  <a:lnTo>
                    <a:pt x="151434" y="73164"/>
                  </a:lnTo>
                  <a:lnTo>
                    <a:pt x="202133" y="60680"/>
                  </a:lnTo>
                  <a:lnTo>
                    <a:pt x="252768" y="53695"/>
                  </a:lnTo>
                  <a:lnTo>
                    <a:pt x="303364" y="50647"/>
                  </a:lnTo>
                  <a:lnTo>
                    <a:pt x="353885" y="49936"/>
                  </a:lnTo>
                  <a:lnTo>
                    <a:pt x="404622" y="50546"/>
                  </a:lnTo>
                  <a:lnTo>
                    <a:pt x="455345" y="53517"/>
                  </a:lnTo>
                  <a:lnTo>
                    <a:pt x="506031" y="60464"/>
                  </a:lnTo>
                  <a:lnTo>
                    <a:pt x="556666" y="72961"/>
                  </a:lnTo>
                  <a:lnTo>
                    <a:pt x="607250" y="92583"/>
                  </a:lnTo>
                  <a:lnTo>
                    <a:pt x="657758" y="120929"/>
                  </a:lnTo>
                  <a:lnTo>
                    <a:pt x="657758" y="63106"/>
                  </a:lnTo>
                  <a:lnTo>
                    <a:pt x="599186" y="34899"/>
                  </a:lnTo>
                  <a:lnTo>
                    <a:pt x="550202" y="19240"/>
                  </a:lnTo>
                  <a:lnTo>
                    <a:pt x="501180" y="9055"/>
                  </a:lnTo>
                  <a:lnTo>
                    <a:pt x="452120" y="3225"/>
                  </a:lnTo>
                  <a:lnTo>
                    <a:pt x="402996" y="584"/>
                  </a:lnTo>
                  <a:lnTo>
                    <a:pt x="353822" y="0"/>
                  </a:lnTo>
                  <a:lnTo>
                    <a:pt x="304901" y="685"/>
                  </a:lnTo>
                  <a:lnTo>
                    <a:pt x="255968" y="3390"/>
                  </a:lnTo>
                  <a:lnTo>
                    <a:pt x="207010" y="9258"/>
                  </a:lnTo>
                  <a:lnTo>
                    <a:pt x="158013" y="19418"/>
                  </a:lnTo>
                  <a:lnTo>
                    <a:pt x="108966" y="35039"/>
                  </a:lnTo>
                  <a:lnTo>
                    <a:pt x="59867" y="57251"/>
                  </a:lnTo>
                  <a:lnTo>
                    <a:pt x="10718" y="87198"/>
                  </a:lnTo>
                  <a:lnTo>
                    <a:pt x="0" y="99529"/>
                  </a:lnTo>
                  <a:lnTo>
                    <a:pt x="0" y="447535"/>
                  </a:lnTo>
                  <a:lnTo>
                    <a:pt x="3238" y="495541"/>
                  </a:lnTo>
                  <a:lnTo>
                    <a:pt x="12649" y="541591"/>
                  </a:lnTo>
                  <a:lnTo>
                    <a:pt x="27813" y="585266"/>
                  </a:lnTo>
                  <a:lnTo>
                    <a:pt x="48310" y="626122"/>
                  </a:lnTo>
                  <a:lnTo>
                    <a:pt x="73736" y="663752"/>
                  </a:lnTo>
                  <a:lnTo>
                    <a:pt x="103644" y="697738"/>
                  </a:lnTo>
                  <a:lnTo>
                    <a:pt x="137629" y="727646"/>
                  </a:lnTo>
                  <a:lnTo>
                    <a:pt x="175260" y="753059"/>
                  </a:lnTo>
                  <a:lnTo>
                    <a:pt x="216115" y="773569"/>
                  </a:lnTo>
                  <a:lnTo>
                    <a:pt x="259791" y="788733"/>
                  </a:lnTo>
                  <a:lnTo>
                    <a:pt x="305841" y="798144"/>
                  </a:lnTo>
                  <a:lnTo>
                    <a:pt x="353860" y="801370"/>
                  </a:lnTo>
                  <a:lnTo>
                    <a:pt x="401866" y="798144"/>
                  </a:lnTo>
                  <a:lnTo>
                    <a:pt x="447916" y="788733"/>
                  </a:lnTo>
                  <a:lnTo>
                    <a:pt x="491591" y="773569"/>
                  </a:lnTo>
                  <a:lnTo>
                    <a:pt x="532447" y="753059"/>
                  </a:lnTo>
                  <a:lnTo>
                    <a:pt x="570077" y="727646"/>
                  </a:lnTo>
                  <a:lnTo>
                    <a:pt x="604062" y="697738"/>
                  </a:lnTo>
                  <a:lnTo>
                    <a:pt x="633971" y="663752"/>
                  </a:lnTo>
                  <a:lnTo>
                    <a:pt x="659396" y="626122"/>
                  </a:lnTo>
                  <a:lnTo>
                    <a:pt x="679894" y="585266"/>
                  </a:lnTo>
                  <a:lnTo>
                    <a:pt x="695058" y="541591"/>
                  </a:lnTo>
                  <a:lnTo>
                    <a:pt x="704469" y="495541"/>
                  </a:lnTo>
                  <a:lnTo>
                    <a:pt x="707707" y="4475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71837" y="7481114"/>
              <a:ext cx="247264" cy="19691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18844" y="8174744"/>
              <a:ext cx="608330" cy="762000"/>
            </a:xfrm>
            <a:custGeom>
              <a:avLst/>
              <a:gdLst/>
              <a:ahLst/>
              <a:cxnLst/>
              <a:rect l="l" t="t" r="r" b="b"/>
              <a:pathLst>
                <a:path w="608329" h="762000">
                  <a:moveTo>
                    <a:pt x="303964" y="761990"/>
                  </a:moveTo>
                  <a:lnTo>
                    <a:pt x="303373" y="761990"/>
                  </a:lnTo>
                  <a:lnTo>
                    <a:pt x="268526" y="754900"/>
                  </a:lnTo>
                  <a:lnTo>
                    <a:pt x="229189" y="735985"/>
                  </a:lnTo>
                  <a:lnTo>
                    <a:pt x="187694" y="707980"/>
                  </a:lnTo>
                  <a:lnTo>
                    <a:pt x="146371" y="673615"/>
                  </a:lnTo>
                  <a:lnTo>
                    <a:pt x="107553" y="635625"/>
                  </a:lnTo>
                  <a:lnTo>
                    <a:pt x="73569" y="596741"/>
                  </a:lnTo>
                  <a:lnTo>
                    <a:pt x="46753" y="559696"/>
                  </a:lnTo>
                  <a:lnTo>
                    <a:pt x="5220" y="414531"/>
                  </a:lnTo>
                  <a:lnTo>
                    <a:pt x="0" y="285895"/>
                  </a:lnTo>
                  <a:lnTo>
                    <a:pt x="4020" y="180200"/>
                  </a:lnTo>
                  <a:lnTo>
                    <a:pt x="7528" y="136327"/>
                  </a:lnTo>
                  <a:lnTo>
                    <a:pt x="36373" y="137831"/>
                  </a:lnTo>
                  <a:lnTo>
                    <a:pt x="109104" y="129040"/>
                  </a:lnTo>
                  <a:lnTo>
                    <a:pt x="205010" y="90001"/>
                  </a:lnTo>
                  <a:lnTo>
                    <a:pt x="303383" y="761"/>
                  </a:lnTo>
                  <a:lnTo>
                    <a:pt x="303586" y="510"/>
                  </a:lnTo>
                  <a:lnTo>
                    <a:pt x="303770" y="250"/>
                  </a:lnTo>
                  <a:lnTo>
                    <a:pt x="303973" y="0"/>
                  </a:lnTo>
                  <a:lnTo>
                    <a:pt x="389111" y="92184"/>
                  </a:lnTo>
                  <a:lnTo>
                    <a:pt x="486701" y="131171"/>
                  </a:lnTo>
                  <a:lnTo>
                    <a:pt x="567038" y="138654"/>
                  </a:lnTo>
                  <a:lnTo>
                    <a:pt x="600419" y="136327"/>
                  </a:lnTo>
                  <a:lnTo>
                    <a:pt x="603926" y="180199"/>
                  </a:lnTo>
                  <a:lnTo>
                    <a:pt x="607947" y="285894"/>
                  </a:lnTo>
                  <a:lnTo>
                    <a:pt x="602727" y="414527"/>
                  </a:lnTo>
                  <a:lnTo>
                    <a:pt x="578502" y="527213"/>
                  </a:lnTo>
                  <a:lnTo>
                    <a:pt x="534222" y="596910"/>
                  </a:lnTo>
                  <a:lnTo>
                    <a:pt x="500125" y="635886"/>
                  </a:lnTo>
                  <a:lnTo>
                    <a:pt x="461186" y="673946"/>
                  </a:lnTo>
                  <a:lnTo>
                    <a:pt x="419753" y="708338"/>
                  </a:lnTo>
                  <a:lnTo>
                    <a:pt x="378173" y="736310"/>
                  </a:lnTo>
                  <a:lnTo>
                    <a:pt x="338794" y="755111"/>
                  </a:lnTo>
                  <a:lnTo>
                    <a:pt x="303964" y="761990"/>
                  </a:lnTo>
                  <a:close/>
                </a:path>
              </a:pathLst>
            </a:custGeom>
            <a:solidFill>
              <a:srgbClr val="127C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703950" y="8281413"/>
              <a:ext cx="438150" cy="548640"/>
            </a:xfrm>
            <a:custGeom>
              <a:avLst/>
              <a:gdLst/>
              <a:ahLst/>
              <a:cxnLst/>
              <a:rect l="l" t="t" r="r" b="b"/>
              <a:pathLst>
                <a:path w="438150" h="548640">
                  <a:moveTo>
                    <a:pt x="218866" y="548643"/>
                  </a:moveTo>
                  <a:lnTo>
                    <a:pt x="145554" y="517338"/>
                  </a:lnTo>
                  <a:lnTo>
                    <a:pt x="105670" y="485251"/>
                  </a:lnTo>
                  <a:lnTo>
                    <a:pt x="68978" y="448468"/>
                  </a:lnTo>
                  <a:lnTo>
                    <a:pt x="39483" y="411687"/>
                  </a:lnTo>
                  <a:lnTo>
                    <a:pt x="3759" y="298464"/>
                  </a:lnTo>
                  <a:lnTo>
                    <a:pt x="0" y="205847"/>
                  </a:lnTo>
                  <a:lnTo>
                    <a:pt x="2893" y="129747"/>
                  </a:lnTo>
                  <a:lnTo>
                    <a:pt x="5418" y="98160"/>
                  </a:lnTo>
                  <a:lnTo>
                    <a:pt x="26248" y="99241"/>
                  </a:lnTo>
                  <a:lnTo>
                    <a:pt x="78751" y="92863"/>
                  </a:lnTo>
                  <a:lnTo>
                    <a:pt x="147947" y="64594"/>
                  </a:lnTo>
                  <a:lnTo>
                    <a:pt x="218857" y="0"/>
                  </a:lnTo>
                  <a:lnTo>
                    <a:pt x="280157" y="66374"/>
                  </a:lnTo>
                  <a:lnTo>
                    <a:pt x="350421" y="94446"/>
                  </a:lnTo>
                  <a:lnTo>
                    <a:pt x="408262" y="99834"/>
                  </a:lnTo>
                  <a:lnTo>
                    <a:pt x="432295" y="98160"/>
                  </a:lnTo>
                  <a:lnTo>
                    <a:pt x="434822" y="129749"/>
                  </a:lnTo>
                  <a:lnTo>
                    <a:pt x="437718" y="205851"/>
                  </a:lnTo>
                  <a:lnTo>
                    <a:pt x="433958" y="298468"/>
                  </a:lnTo>
                  <a:lnTo>
                    <a:pt x="416529" y="379602"/>
                  </a:lnTo>
                  <a:lnTo>
                    <a:pt x="368748" y="448468"/>
                  </a:lnTo>
                  <a:lnTo>
                    <a:pt x="332057" y="485251"/>
                  </a:lnTo>
                  <a:lnTo>
                    <a:pt x="292176" y="517338"/>
                  </a:lnTo>
                  <a:lnTo>
                    <a:pt x="253110" y="540034"/>
                  </a:lnTo>
                  <a:lnTo>
                    <a:pt x="218866" y="548643"/>
                  </a:lnTo>
                  <a:close/>
                </a:path>
              </a:pathLst>
            </a:custGeom>
            <a:solidFill>
              <a:srgbClr val="BCBE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703950" y="8281413"/>
              <a:ext cx="438150" cy="548640"/>
            </a:xfrm>
            <a:custGeom>
              <a:avLst/>
              <a:gdLst/>
              <a:ahLst/>
              <a:cxnLst/>
              <a:rect l="l" t="t" r="r" b="b"/>
              <a:pathLst>
                <a:path w="438150" h="548640">
                  <a:moveTo>
                    <a:pt x="416529" y="379602"/>
                  </a:moveTo>
                  <a:lnTo>
                    <a:pt x="368748" y="448468"/>
                  </a:lnTo>
                  <a:lnTo>
                    <a:pt x="332057" y="485251"/>
                  </a:lnTo>
                  <a:lnTo>
                    <a:pt x="292176" y="517338"/>
                  </a:lnTo>
                  <a:lnTo>
                    <a:pt x="253110" y="540034"/>
                  </a:lnTo>
                  <a:lnTo>
                    <a:pt x="218866" y="548643"/>
                  </a:lnTo>
                  <a:lnTo>
                    <a:pt x="184622" y="540034"/>
                  </a:lnTo>
                  <a:lnTo>
                    <a:pt x="145554" y="517338"/>
                  </a:lnTo>
                  <a:lnTo>
                    <a:pt x="105670" y="485251"/>
                  </a:lnTo>
                  <a:lnTo>
                    <a:pt x="68978" y="448468"/>
                  </a:lnTo>
                  <a:lnTo>
                    <a:pt x="39483" y="411687"/>
                  </a:lnTo>
                  <a:lnTo>
                    <a:pt x="3759" y="298464"/>
                  </a:lnTo>
                  <a:lnTo>
                    <a:pt x="0" y="205847"/>
                  </a:lnTo>
                  <a:lnTo>
                    <a:pt x="2893" y="129747"/>
                  </a:lnTo>
                  <a:lnTo>
                    <a:pt x="5418" y="98160"/>
                  </a:lnTo>
                  <a:lnTo>
                    <a:pt x="26248" y="99241"/>
                  </a:lnTo>
                  <a:lnTo>
                    <a:pt x="78751" y="92863"/>
                  </a:lnTo>
                  <a:lnTo>
                    <a:pt x="147947" y="64594"/>
                  </a:lnTo>
                  <a:lnTo>
                    <a:pt x="218857" y="0"/>
                  </a:lnTo>
                  <a:lnTo>
                    <a:pt x="280157" y="66374"/>
                  </a:lnTo>
                  <a:lnTo>
                    <a:pt x="350421" y="94446"/>
                  </a:lnTo>
                  <a:lnTo>
                    <a:pt x="408262" y="99834"/>
                  </a:lnTo>
                  <a:lnTo>
                    <a:pt x="432295" y="98160"/>
                  </a:lnTo>
                  <a:lnTo>
                    <a:pt x="434822" y="129749"/>
                  </a:lnTo>
                  <a:lnTo>
                    <a:pt x="437718" y="205851"/>
                  </a:lnTo>
                  <a:lnTo>
                    <a:pt x="433958" y="298468"/>
                  </a:lnTo>
                  <a:lnTo>
                    <a:pt x="416519" y="379602"/>
                  </a:lnTo>
                  <a:close/>
                </a:path>
              </a:pathLst>
            </a:custGeom>
            <a:ln w="3175">
              <a:solidFill>
                <a:srgbClr val="127C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12424" y="8397495"/>
              <a:ext cx="220776" cy="277685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7355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30"/>
              </a:spcBef>
            </a:pPr>
            <a:r>
              <a:rPr sz="7700" b="0" spc="-484" dirty="0">
                <a:solidFill>
                  <a:srgbClr val="FAFAFF"/>
                </a:solidFill>
                <a:latin typeface="Arial Black"/>
                <a:cs typeface="Arial Black"/>
              </a:rPr>
              <a:t>Website</a:t>
            </a:r>
            <a:r>
              <a:rPr sz="7700" b="0" spc="-745" dirty="0">
                <a:solidFill>
                  <a:srgbClr val="FAFAFF"/>
                </a:solidFill>
                <a:latin typeface="Arial Black"/>
                <a:cs typeface="Arial Black"/>
              </a:rPr>
              <a:t> </a:t>
            </a:r>
            <a:r>
              <a:rPr sz="7700" b="0" spc="-370" dirty="0">
                <a:solidFill>
                  <a:srgbClr val="FAFAFF"/>
                </a:solidFill>
                <a:latin typeface="Arial Black"/>
                <a:cs typeface="Arial Black"/>
              </a:rPr>
              <a:t>Development</a:t>
            </a:r>
            <a:endParaRPr sz="77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60639" y="2643270"/>
            <a:ext cx="4886960" cy="589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algn="ctr">
              <a:lnSpc>
                <a:spcPct val="100000"/>
              </a:lnSpc>
              <a:spcBef>
                <a:spcPts val="100"/>
              </a:spcBef>
            </a:pPr>
            <a:r>
              <a:rPr sz="5200" spc="-360" dirty="0">
                <a:solidFill>
                  <a:srgbClr val="FAFAFF"/>
                </a:solidFill>
                <a:latin typeface="Arial Black"/>
                <a:cs typeface="Arial Black"/>
              </a:rPr>
              <a:t>Analytics</a:t>
            </a:r>
            <a:endParaRPr sz="5200" dirty="0">
              <a:latin typeface="Arial Black"/>
              <a:cs typeface="Arial Black"/>
            </a:endParaRPr>
          </a:p>
          <a:p>
            <a:pPr marL="102235">
              <a:lnSpc>
                <a:spcPct val="100000"/>
              </a:lnSpc>
              <a:spcBef>
                <a:spcPts val="4735"/>
              </a:spcBef>
            </a:pPr>
            <a:r>
              <a:rPr sz="3550" spc="220" dirty="0">
                <a:solidFill>
                  <a:srgbClr val="FAFAFF"/>
                </a:solidFill>
                <a:latin typeface="Georgia"/>
                <a:cs typeface="Georgia"/>
              </a:rPr>
              <a:t>Piwik</a:t>
            </a:r>
            <a:r>
              <a:rPr sz="3550" spc="145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550" spc="65" dirty="0">
                <a:solidFill>
                  <a:srgbClr val="FAFAFF"/>
                </a:solidFill>
                <a:latin typeface="Georgia"/>
                <a:cs typeface="Georgia"/>
              </a:rPr>
              <a:t>PRO</a:t>
            </a:r>
            <a:r>
              <a:rPr sz="3550" spc="145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550" spc="195" dirty="0">
                <a:solidFill>
                  <a:srgbClr val="FAFAFF"/>
                </a:solidFill>
                <a:latin typeface="Georgia"/>
                <a:cs typeface="Georgia"/>
              </a:rPr>
              <a:t>Core</a:t>
            </a:r>
            <a:endParaRPr sz="3550" dirty="0">
              <a:latin typeface="Georgia"/>
              <a:cs typeface="Georgia"/>
            </a:endParaRPr>
          </a:p>
          <a:p>
            <a:pPr marL="12700" marR="5080">
              <a:lnSpc>
                <a:spcPct val="185300"/>
              </a:lnSpc>
              <a:spcBef>
                <a:spcPts val="350"/>
              </a:spcBef>
            </a:pPr>
            <a:r>
              <a:rPr sz="3650" spc="185" dirty="0">
                <a:solidFill>
                  <a:srgbClr val="FAFAFF"/>
                </a:solidFill>
                <a:latin typeface="Georgia"/>
                <a:cs typeface="Georgia"/>
              </a:rPr>
              <a:t>Linkedin</a:t>
            </a:r>
            <a:r>
              <a:rPr sz="3650" spc="165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250" dirty="0">
                <a:solidFill>
                  <a:srgbClr val="FAFAFF"/>
                </a:solidFill>
                <a:latin typeface="Georgia"/>
                <a:cs typeface="Georgia"/>
              </a:rPr>
              <a:t>Insight</a:t>
            </a:r>
            <a:r>
              <a:rPr sz="3650" spc="165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220" dirty="0">
                <a:solidFill>
                  <a:srgbClr val="FAFAFF"/>
                </a:solidFill>
                <a:latin typeface="Georgia"/>
                <a:cs typeface="Georgia"/>
              </a:rPr>
              <a:t>Tag </a:t>
            </a:r>
            <a:r>
              <a:rPr sz="3650" spc="195" dirty="0">
                <a:solidFill>
                  <a:srgbClr val="FAFAFF"/>
                </a:solidFill>
                <a:latin typeface="Georgia"/>
                <a:cs typeface="Georgia"/>
              </a:rPr>
              <a:t>Google</a:t>
            </a:r>
            <a:r>
              <a:rPr sz="3650" spc="155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235" dirty="0">
                <a:solidFill>
                  <a:srgbClr val="FAFAFF"/>
                </a:solidFill>
                <a:latin typeface="Georgia"/>
                <a:cs typeface="Georgia"/>
              </a:rPr>
              <a:t>Analytics</a:t>
            </a:r>
            <a:endParaRPr sz="3650" dirty="0">
              <a:latin typeface="Georgia"/>
              <a:cs typeface="Georgia"/>
            </a:endParaRPr>
          </a:p>
          <a:p>
            <a:pPr marL="12700" marR="1383030">
              <a:lnSpc>
                <a:spcPct val="161300"/>
              </a:lnSpc>
              <a:spcBef>
                <a:spcPts val="254"/>
              </a:spcBef>
            </a:pPr>
            <a:r>
              <a:rPr sz="3650" spc="229" dirty="0">
                <a:solidFill>
                  <a:srgbClr val="FAFAFF"/>
                </a:solidFill>
                <a:latin typeface="Georgia"/>
                <a:cs typeface="Georgia"/>
              </a:rPr>
              <a:t>Facebook</a:t>
            </a:r>
            <a:r>
              <a:rPr sz="3650" spc="150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195" dirty="0">
                <a:solidFill>
                  <a:srgbClr val="FAFAFF"/>
                </a:solidFill>
                <a:latin typeface="Georgia"/>
                <a:cs typeface="Georgia"/>
              </a:rPr>
              <a:t>Pixel </a:t>
            </a:r>
            <a:r>
              <a:rPr sz="3650" spc="260" dirty="0">
                <a:solidFill>
                  <a:srgbClr val="FAFAFF"/>
                </a:solidFill>
                <a:latin typeface="Georgia"/>
                <a:cs typeface="Georgia"/>
              </a:rPr>
              <a:t>Crazy</a:t>
            </a:r>
            <a:r>
              <a:rPr sz="3650" spc="145" dirty="0">
                <a:solidFill>
                  <a:srgbClr val="FAFAFF"/>
                </a:solidFill>
                <a:latin typeface="Georgia"/>
                <a:cs typeface="Georgia"/>
              </a:rPr>
              <a:t> </a:t>
            </a:r>
            <a:r>
              <a:rPr sz="3650" spc="175" dirty="0">
                <a:solidFill>
                  <a:srgbClr val="FAFAFF"/>
                </a:solidFill>
                <a:latin typeface="Georgia"/>
                <a:cs typeface="Georgia"/>
              </a:rPr>
              <a:t>Egg</a:t>
            </a:r>
            <a:endParaRPr sz="3650" dirty="0">
              <a:latin typeface="Georgia"/>
              <a:cs typeface="Georgi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40" dirty="0"/>
              <a:t>Tag</a:t>
            </a:r>
            <a:r>
              <a:rPr spc="-455" dirty="0"/>
              <a:t> </a:t>
            </a:r>
            <a:r>
              <a:rPr spc="-370" dirty="0"/>
              <a:t>Managers</a:t>
            </a:r>
          </a:p>
          <a:p>
            <a:pPr marL="607695">
              <a:lnSpc>
                <a:spcPct val="100000"/>
              </a:lnSpc>
              <a:spcBef>
                <a:spcPts val="5245"/>
              </a:spcBef>
            </a:pPr>
            <a:r>
              <a:rPr sz="3850" spc="210" dirty="0">
                <a:latin typeface="Georgia"/>
                <a:cs typeface="Georgia"/>
              </a:rPr>
              <a:t>Google</a:t>
            </a:r>
            <a:r>
              <a:rPr sz="3850" spc="155" dirty="0">
                <a:latin typeface="Georgia"/>
                <a:cs typeface="Georgia"/>
              </a:rPr>
              <a:t> </a:t>
            </a:r>
            <a:r>
              <a:rPr sz="3850" spc="254" dirty="0">
                <a:latin typeface="Georgia"/>
                <a:cs typeface="Georgia"/>
              </a:rPr>
              <a:t>Tag</a:t>
            </a:r>
            <a:r>
              <a:rPr sz="3850" spc="160" dirty="0">
                <a:latin typeface="Georgia"/>
                <a:cs typeface="Georgia"/>
              </a:rPr>
              <a:t> </a:t>
            </a:r>
            <a:r>
              <a:rPr sz="3850" spc="310" dirty="0">
                <a:latin typeface="Georgia"/>
                <a:cs typeface="Georgia"/>
              </a:rPr>
              <a:t>Manager</a:t>
            </a:r>
            <a:endParaRPr sz="3850">
              <a:latin typeface="Georgia"/>
              <a:cs typeface="Georgia"/>
            </a:endParaRPr>
          </a:p>
          <a:p>
            <a:pPr marL="403860">
              <a:lnSpc>
                <a:spcPct val="100000"/>
              </a:lnSpc>
              <a:spcBef>
                <a:spcPts val="3695"/>
              </a:spcBef>
            </a:pPr>
            <a:r>
              <a:rPr spc="-370" dirty="0"/>
              <a:t>Blogs</a:t>
            </a:r>
          </a:p>
          <a:p>
            <a:pPr marL="968375">
              <a:lnSpc>
                <a:spcPct val="100000"/>
              </a:lnSpc>
              <a:spcBef>
                <a:spcPts val="3929"/>
              </a:spcBef>
            </a:pPr>
            <a:r>
              <a:rPr sz="3650" spc="195" dirty="0">
                <a:latin typeface="Georgia"/>
                <a:cs typeface="Georgia"/>
              </a:rPr>
              <a:t>Word</a:t>
            </a:r>
            <a:r>
              <a:rPr sz="3650" spc="145" dirty="0">
                <a:latin typeface="Georgia"/>
                <a:cs typeface="Georgia"/>
              </a:rPr>
              <a:t> </a:t>
            </a:r>
            <a:r>
              <a:rPr sz="3650" spc="305" dirty="0">
                <a:latin typeface="Georgia"/>
                <a:cs typeface="Georgia"/>
              </a:rPr>
              <a:t>Press</a:t>
            </a:r>
            <a:endParaRPr sz="3650">
              <a:latin typeface="Georgia"/>
              <a:cs typeface="Georgia"/>
            </a:endParaRPr>
          </a:p>
          <a:p>
            <a:pPr marL="158115">
              <a:lnSpc>
                <a:spcPct val="100000"/>
              </a:lnSpc>
              <a:spcBef>
                <a:spcPts val="2970"/>
              </a:spcBef>
            </a:pPr>
            <a:r>
              <a:rPr spc="-300" dirty="0"/>
              <a:t>Security</a:t>
            </a:r>
          </a:p>
          <a:p>
            <a:pPr marL="968375">
              <a:lnSpc>
                <a:spcPct val="100000"/>
              </a:lnSpc>
              <a:spcBef>
                <a:spcPts val="2535"/>
              </a:spcBef>
            </a:pPr>
            <a:r>
              <a:rPr sz="3650" spc="-20" dirty="0">
                <a:latin typeface="Georgia"/>
                <a:cs typeface="Georgia"/>
              </a:rPr>
              <a:t>HSTS</a:t>
            </a:r>
            <a:endParaRPr sz="36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822348" y="2423337"/>
              <a:ext cx="7651750" cy="6821170"/>
            </a:xfrm>
            <a:custGeom>
              <a:avLst/>
              <a:gdLst/>
              <a:ahLst/>
              <a:cxnLst/>
              <a:rect l="l" t="t" r="r" b="b"/>
              <a:pathLst>
                <a:path w="7651750" h="6821170">
                  <a:moveTo>
                    <a:pt x="445744" y="262128"/>
                  </a:moveTo>
                  <a:lnTo>
                    <a:pt x="425310" y="220446"/>
                  </a:lnTo>
                  <a:lnTo>
                    <a:pt x="396760" y="209702"/>
                  </a:lnTo>
                  <a:lnTo>
                    <a:pt x="236042" y="209702"/>
                  </a:lnTo>
                  <a:lnTo>
                    <a:pt x="194373" y="230136"/>
                  </a:lnTo>
                  <a:lnTo>
                    <a:pt x="183629" y="258673"/>
                  </a:lnTo>
                  <a:lnTo>
                    <a:pt x="183959" y="268973"/>
                  </a:lnTo>
                  <a:lnTo>
                    <a:pt x="204063" y="303796"/>
                  </a:lnTo>
                  <a:lnTo>
                    <a:pt x="232600" y="314540"/>
                  </a:lnTo>
                  <a:lnTo>
                    <a:pt x="340893" y="314540"/>
                  </a:lnTo>
                  <a:lnTo>
                    <a:pt x="340893" y="596684"/>
                  </a:lnTo>
                  <a:lnTo>
                    <a:pt x="311937" y="582193"/>
                  </a:lnTo>
                  <a:lnTo>
                    <a:pt x="305650" y="579424"/>
                  </a:lnTo>
                  <a:lnTo>
                    <a:pt x="295630" y="577011"/>
                  </a:lnTo>
                  <a:lnTo>
                    <a:pt x="285330" y="576618"/>
                  </a:lnTo>
                  <a:lnTo>
                    <a:pt x="275158" y="578231"/>
                  </a:lnTo>
                  <a:lnTo>
                    <a:pt x="243078" y="602526"/>
                  </a:lnTo>
                  <a:lnTo>
                    <a:pt x="235978" y="632218"/>
                  </a:lnTo>
                  <a:lnTo>
                    <a:pt x="237604" y="642391"/>
                  </a:lnTo>
                  <a:lnTo>
                    <a:pt x="261924" y="674446"/>
                  </a:lnTo>
                  <a:lnTo>
                    <a:pt x="377240" y="732091"/>
                  </a:lnTo>
                  <a:lnTo>
                    <a:pt x="385064" y="733945"/>
                  </a:lnTo>
                  <a:lnTo>
                    <a:pt x="393319" y="733933"/>
                  </a:lnTo>
                  <a:lnTo>
                    <a:pt x="435000" y="713498"/>
                  </a:lnTo>
                  <a:lnTo>
                    <a:pt x="445744" y="684949"/>
                  </a:lnTo>
                  <a:lnTo>
                    <a:pt x="445744" y="262128"/>
                  </a:lnTo>
                  <a:close/>
                </a:path>
                <a:path w="7651750" h="6821170">
                  <a:moveTo>
                    <a:pt x="760285" y="258673"/>
                  </a:moveTo>
                  <a:lnTo>
                    <a:pt x="742492" y="222618"/>
                  </a:lnTo>
                  <a:lnTo>
                    <a:pt x="711301" y="209702"/>
                  </a:lnTo>
                  <a:lnTo>
                    <a:pt x="571639" y="209702"/>
                  </a:lnTo>
                  <a:lnTo>
                    <a:pt x="528828" y="225818"/>
                  </a:lnTo>
                  <a:lnTo>
                    <a:pt x="502183" y="263017"/>
                  </a:lnTo>
                  <a:lnTo>
                    <a:pt x="498170" y="283171"/>
                  </a:lnTo>
                  <a:lnTo>
                    <a:pt x="498170" y="450773"/>
                  </a:lnTo>
                  <a:lnTo>
                    <a:pt x="514286" y="493585"/>
                  </a:lnTo>
                  <a:lnTo>
                    <a:pt x="551484" y="520230"/>
                  </a:lnTo>
                  <a:lnTo>
                    <a:pt x="571639" y="524243"/>
                  </a:lnTo>
                  <a:lnTo>
                    <a:pt x="621182" y="524243"/>
                  </a:lnTo>
                  <a:lnTo>
                    <a:pt x="608672" y="612990"/>
                  </a:lnTo>
                  <a:lnTo>
                    <a:pt x="531698" y="632218"/>
                  </a:lnTo>
                  <a:lnTo>
                    <a:pt x="501243" y="662863"/>
                  </a:lnTo>
                  <a:lnTo>
                    <a:pt x="497840" y="681558"/>
                  </a:lnTo>
                  <a:lnTo>
                    <a:pt x="499389" y="694245"/>
                  </a:lnTo>
                  <a:lnTo>
                    <a:pt x="526059" y="728256"/>
                  </a:lnTo>
                  <a:lnTo>
                    <a:pt x="544195" y="733933"/>
                  </a:lnTo>
                  <a:lnTo>
                    <a:pt x="554888" y="733933"/>
                  </a:lnTo>
                  <a:lnTo>
                    <a:pt x="673201" y="704888"/>
                  </a:lnTo>
                  <a:lnTo>
                    <a:pt x="705129" y="672795"/>
                  </a:lnTo>
                  <a:lnTo>
                    <a:pt x="729195" y="509346"/>
                  </a:lnTo>
                  <a:lnTo>
                    <a:pt x="729754" y="505599"/>
                  </a:lnTo>
                  <a:lnTo>
                    <a:pt x="730034" y="501827"/>
                  </a:lnTo>
                  <a:lnTo>
                    <a:pt x="730034" y="492861"/>
                  </a:lnTo>
                  <a:lnTo>
                    <a:pt x="713917" y="450049"/>
                  </a:lnTo>
                  <a:lnTo>
                    <a:pt x="676719" y="423405"/>
                  </a:lnTo>
                  <a:lnTo>
                    <a:pt x="656564" y="419392"/>
                  </a:lnTo>
                  <a:lnTo>
                    <a:pt x="603008" y="419392"/>
                  </a:lnTo>
                  <a:lnTo>
                    <a:pt x="603008" y="314540"/>
                  </a:lnTo>
                  <a:lnTo>
                    <a:pt x="711301" y="314540"/>
                  </a:lnTo>
                  <a:lnTo>
                    <a:pt x="714717" y="314210"/>
                  </a:lnTo>
                  <a:lnTo>
                    <a:pt x="749541" y="294106"/>
                  </a:lnTo>
                  <a:lnTo>
                    <a:pt x="760285" y="265569"/>
                  </a:lnTo>
                  <a:lnTo>
                    <a:pt x="760285" y="258673"/>
                  </a:lnTo>
                  <a:close/>
                </a:path>
                <a:path w="7651750" h="6821170">
                  <a:moveTo>
                    <a:pt x="940498" y="33832"/>
                  </a:moveTo>
                  <a:lnTo>
                    <a:pt x="909650" y="3162"/>
                  </a:lnTo>
                  <a:lnTo>
                    <a:pt x="895096" y="0"/>
                  </a:lnTo>
                  <a:lnTo>
                    <a:pt x="831189" y="0"/>
                  </a:lnTo>
                  <a:lnTo>
                    <a:pt x="831189" y="104851"/>
                  </a:lnTo>
                  <a:lnTo>
                    <a:pt x="739000" y="773049"/>
                  </a:lnTo>
                  <a:lnTo>
                    <a:pt x="471957" y="862164"/>
                  </a:lnTo>
                  <a:lnTo>
                    <a:pt x="204914" y="773252"/>
                  </a:lnTo>
                  <a:lnTo>
                    <a:pt x="112852" y="104851"/>
                  </a:lnTo>
                  <a:lnTo>
                    <a:pt x="831189" y="104851"/>
                  </a:lnTo>
                  <a:lnTo>
                    <a:pt x="831189" y="0"/>
                  </a:lnTo>
                  <a:lnTo>
                    <a:pt x="48818" y="0"/>
                  </a:lnTo>
                  <a:lnTo>
                    <a:pt x="45110" y="406"/>
                  </a:lnTo>
                  <a:lnTo>
                    <a:pt x="10579" y="20802"/>
                  </a:lnTo>
                  <a:lnTo>
                    <a:pt x="0" y="52222"/>
                  </a:lnTo>
                  <a:lnTo>
                    <a:pt x="127" y="55943"/>
                  </a:lnTo>
                  <a:lnTo>
                    <a:pt x="105473" y="819721"/>
                  </a:lnTo>
                  <a:lnTo>
                    <a:pt x="127800" y="855941"/>
                  </a:lnTo>
                  <a:lnTo>
                    <a:pt x="460768" y="968997"/>
                  </a:lnTo>
                  <a:lnTo>
                    <a:pt x="466293" y="969873"/>
                  </a:lnTo>
                  <a:lnTo>
                    <a:pt x="471957" y="969848"/>
                  </a:lnTo>
                  <a:lnTo>
                    <a:pt x="477621" y="969873"/>
                  </a:lnTo>
                  <a:lnTo>
                    <a:pt x="477799" y="969848"/>
                  </a:lnTo>
                  <a:lnTo>
                    <a:pt x="483146" y="968997"/>
                  </a:lnTo>
                  <a:lnTo>
                    <a:pt x="803059" y="862380"/>
                  </a:lnTo>
                  <a:lnTo>
                    <a:pt x="803579" y="862164"/>
                  </a:lnTo>
                  <a:lnTo>
                    <a:pt x="809866" y="859586"/>
                  </a:lnTo>
                  <a:lnTo>
                    <a:pt x="836917" y="827011"/>
                  </a:lnTo>
                  <a:lnTo>
                    <a:pt x="937031" y="104851"/>
                  </a:lnTo>
                  <a:lnTo>
                    <a:pt x="940498" y="79705"/>
                  </a:lnTo>
                  <a:lnTo>
                    <a:pt x="940498" y="33832"/>
                  </a:lnTo>
                  <a:close/>
                </a:path>
                <a:path w="7651750" h="6821170">
                  <a:moveTo>
                    <a:pt x="7651445" y="559193"/>
                  </a:moveTo>
                  <a:lnTo>
                    <a:pt x="7644485" y="525462"/>
                  </a:lnTo>
                  <a:lnTo>
                    <a:pt x="7625004" y="504647"/>
                  </a:lnTo>
                  <a:lnTo>
                    <a:pt x="7596886" y="497789"/>
                  </a:lnTo>
                  <a:lnTo>
                    <a:pt x="7564018" y="505904"/>
                  </a:lnTo>
                  <a:lnTo>
                    <a:pt x="7528877" y="530974"/>
                  </a:lnTo>
                  <a:lnTo>
                    <a:pt x="7500925" y="567182"/>
                  </a:lnTo>
                  <a:lnTo>
                    <a:pt x="7482306" y="609206"/>
                  </a:lnTo>
                  <a:lnTo>
                    <a:pt x="7475144" y="651764"/>
                  </a:lnTo>
                  <a:lnTo>
                    <a:pt x="7376452" y="6759676"/>
                  </a:lnTo>
                  <a:lnTo>
                    <a:pt x="7383412" y="6793408"/>
                  </a:lnTo>
                  <a:lnTo>
                    <a:pt x="7402906" y="6814223"/>
                  </a:lnTo>
                  <a:lnTo>
                    <a:pt x="7431024" y="6821081"/>
                  </a:lnTo>
                  <a:lnTo>
                    <a:pt x="7463879" y="6812978"/>
                  </a:lnTo>
                  <a:lnTo>
                    <a:pt x="7499121" y="6787921"/>
                  </a:lnTo>
                  <a:lnTo>
                    <a:pt x="7527099" y="6751752"/>
                  </a:lnTo>
                  <a:lnTo>
                    <a:pt x="7545679" y="6709727"/>
                  </a:lnTo>
                  <a:lnTo>
                    <a:pt x="7552753" y="6667106"/>
                  </a:lnTo>
                  <a:lnTo>
                    <a:pt x="7651445" y="559193"/>
                  </a:lnTo>
                  <a:close/>
                </a:path>
              </a:pathLst>
            </a:custGeom>
            <a:solidFill>
              <a:srgbClr val="FAF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3901" y="3851387"/>
              <a:ext cx="619124" cy="5905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5424" y="4809566"/>
              <a:ext cx="609599" cy="6095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3901" y="5731201"/>
              <a:ext cx="619124" cy="7715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2275" y="6821764"/>
              <a:ext cx="628649" cy="590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2275" y="7658848"/>
              <a:ext cx="628649" cy="6286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146627" y="2557639"/>
              <a:ext cx="863600" cy="713105"/>
            </a:xfrm>
            <a:custGeom>
              <a:avLst/>
              <a:gdLst/>
              <a:ahLst/>
              <a:cxnLst/>
              <a:rect l="l" t="t" r="r" b="b"/>
              <a:pathLst>
                <a:path w="863600" h="713104">
                  <a:moveTo>
                    <a:pt x="814336" y="89420"/>
                  </a:moveTo>
                  <a:lnTo>
                    <a:pt x="811110" y="72910"/>
                  </a:lnTo>
                  <a:lnTo>
                    <a:pt x="803186" y="61480"/>
                  </a:lnTo>
                  <a:lnTo>
                    <a:pt x="802309" y="60210"/>
                  </a:lnTo>
                  <a:lnTo>
                    <a:pt x="800633" y="59080"/>
                  </a:lnTo>
                  <a:lnTo>
                    <a:pt x="800633" y="89420"/>
                  </a:lnTo>
                  <a:lnTo>
                    <a:pt x="800633" y="498360"/>
                  </a:lnTo>
                  <a:lnTo>
                    <a:pt x="759434" y="472960"/>
                  </a:lnTo>
                  <a:lnTo>
                    <a:pt x="720039" y="442480"/>
                  </a:lnTo>
                  <a:lnTo>
                    <a:pt x="710946" y="434860"/>
                  </a:lnTo>
                  <a:lnTo>
                    <a:pt x="680237" y="409460"/>
                  </a:lnTo>
                  <a:lnTo>
                    <a:pt x="651395" y="404380"/>
                  </a:lnTo>
                  <a:lnTo>
                    <a:pt x="633831" y="405650"/>
                  </a:lnTo>
                  <a:lnTo>
                    <a:pt x="617423" y="410730"/>
                  </a:lnTo>
                  <a:lnTo>
                    <a:pt x="602068" y="417080"/>
                  </a:lnTo>
                  <a:lnTo>
                    <a:pt x="588213" y="423430"/>
                  </a:lnTo>
                  <a:lnTo>
                    <a:pt x="576592" y="425970"/>
                  </a:lnTo>
                  <a:lnTo>
                    <a:pt x="566712" y="427240"/>
                  </a:lnTo>
                  <a:lnTo>
                    <a:pt x="558063" y="423430"/>
                  </a:lnTo>
                  <a:lnTo>
                    <a:pt x="553974" y="420890"/>
                  </a:lnTo>
                  <a:lnTo>
                    <a:pt x="545630" y="406920"/>
                  </a:lnTo>
                  <a:lnTo>
                    <a:pt x="541832" y="400570"/>
                  </a:lnTo>
                  <a:lnTo>
                    <a:pt x="531660" y="398030"/>
                  </a:lnTo>
                  <a:lnTo>
                    <a:pt x="521944" y="396760"/>
                  </a:lnTo>
                  <a:lnTo>
                    <a:pt x="513067" y="396760"/>
                  </a:lnTo>
                  <a:lnTo>
                    <a:pt x="505015" y="399300"/>
                  </a:lnTo>
                  <a:lnTo>
                    <a:pt x="497801" y="403110"/>
                  </a:lnTo>
                  <a:lnTo>
                    <a:pt x="486562" y="406920"/>
                  </a:lnTo>
                  <a:lnTo>
                    <a:pt x="479691" y="404380"/>
                  </a:lnTo>
                  <a:lnTo>
                    <a:pt x="478904" y="403110"/>
                  </a:lnTo>
                  <a:lnTo>
                    <a:pt x="477342" y="400570"/>
                  </a:lnTo>
                  <a:lnTo>
                    <a:pt x="475729" y="396760"/>
                  </a:lnTo>
                  <a:lnTo>
                    <a:pt x="484936" y="389140"/>
                  </a:lnTo>
                  <a:lnTo>
                    <a:pt x="491782" y="381520"/>
                  </a:lnTo>
                  <a:lnTo>
                    <a:pt x="492925" y="380250"/>
                  </a:lnTo>
                  <a:lnTo>
                    <a:pt x="499605" y="371360"/>
                  </a:lnTo>
                  <a:lnTo>
                    <a:pt x="504913" y="362470"/>
                  </a:lnTo>
                  <a:lnTo>
                    <a:pt x="517423" y="359930"/>
                  </a:lnTo>
                  <a:lnTo>
                    <a:pt x="531609" y="357390"/>
                  </a:lnTo>
                  <a:lnTo>
                    <a:pt x="546938" y="351040"/>
                  </a:lnTo>
                  <a:lnTo>
                    <a:pt x="550913" y="348500"/>
                  </a:lnTo>
                  <a:lnTo>
                    <a:pt x="562864" y="340880"/>
                  </a:lnTo>
                  <a:lnTo>
                    <a:pt x="583857" y="323100"/>
                  </a:lnTo>
                  <a:lnTo>
                    <a:pt x="598030" y="304050"/>
                  </a:lnTo>
                  <a:lnTo>
                    <a:pt x="606628" y="286270"/>
                  </a:lnTo>
                  <a:lnTo>
                    <a:pt x="610870" y="274840"/>
                  </a:lnTo>
                  <a:lnTo>
                    <a:pt x="620826" y="264680"/>
                  </a:lnTo>
                  <a:lnTo>
                    <a:pt x="624560" y="260870"/>
                  </a:lnTo>
                  <a:lnTo>
                    <a:pt x="632028" y="253250"/>
                  </a:lnTo>
                  <a:lnTo>
                    <a:pt x="658647" y="227850"/>
                  </a:lnTo>
                  <a:lnTo>
                    <a:pt x="686409" y="198640"/>
                  </a:lnTo>
                  <a:lnTo>
                    <a:pt x="734517" y="141490"/>
                  </a:lnTo>
                  <a:lnTo>
                    <a:pt x="761809" y="100850"/>
                  </a:lnTo>
                  <a:lnTo>
                    <a:pt x="765314" y="90690"/>
                  </a:lnTo>
                  <a:lnTo>
                    <a:pt x="762609" y="83070"/>
                  </a:lnTo>
                  <a:lnTo>
                    <a:pt x="755992" y="80530"/>
                  </a:lnTo>
                  <a:lnTo>
                    <a:pt x="745439" y="84340"/>
                  </a:lnTo>
                  <a:lnTo>
                    <a:pt x="704138" y="111010"/>
                  </a:lnTo>
                  <a:lnTo>
                    <a:pt x="646620" y="159270"/>
                  </a:lnTo>
                  <a:lnTo>
                    <a:pt x="618769" y="185940"/>
                  </a:lnTo>
                  <a:lnTo>
                    <a:pt x="617512" y="187185"/>
                  </a:lnTo>
                  <a:lnTo>
                    <a:pt x="617512" y="248170"/>
                  </a:lnTo>
                  <a:lnTo>
                    <a:pt x="604748" y="260870"/>
                  </a:lnTo>
                  <a:lnTo>
                    <a:pt x="597052" y="253428"/>
                  </a:lnTo>
                  <a:lnTo>
                    <a:pt x="597052" y="272300"/>
                  </a:lnTo>
                  <a:lnTo>
                    <a:pt x="592861" y="283730"/>
                  </a:lnTo>
                  <a:lnTo>
                    <a:pt x="555066" y="330720"/>
                  </a:lnTo>
                  <a:lnTo>
                    <a:pt x="511556" y="347230"/>
                  </a:lnTo>
                  <a:lnTo>
                    <a:pt x="500100" y="348500"/>
                  </a:lnTo>
                  <a:lnTo>
                    <a:pt x="495998" y="348500"/>
                  </a:lnTo>
                  <a:lnTo>
                    <a:pt x="507555" y="300240"/>
                  </a:lnTo>
                  <a:lnTo>
                    <a:pt x="546036" y="259600"/>
                  </a:lnTo>
                  <a:lnTo>
                    <a:pt x="572046" y="248170"/>
                  </a:lnTo>
                  <a:lnTo>
                    <a:pt x="579678" y="255790"/>
                  </a:lnTo>
                  <a:lnTo>
                    <a:pt x="550354" y="285000"/>
                  </a:lnTo>
                  <a:lnTo>
                    <a:pt x="550354" y="288810"/>
                  </a:lnTo>
                  <a:lnTo>
                    <a:pt x="554355" y="292620"/>
                  </a:lnTo>
                  <a:lnTo>
                    <a:pt x="556120" y="293890"/>
                  </a:lnTo>
                  <a:lnTo>
                    <a:pt x="559612" y="293890"/>
                  </a:lnTo>
                  <a:lnTo>
                    <a:pt x="561365" y="292620"/>
                  </a:lnTo>
                  <a:lnTo>
                    <a:pt x="589381" y="264680"/>
                  </a:lnTo>
                  <a:lnTo>
                    <a:pt x="597052" y="272300"/>
                  </a:lnTo>
                  <a:lnTo>
                    <a:pt x="597052" y="253428"/>
                  </a:lnTo>
                  <a:lnTo>
                    <a:pt x="591629" y="248170"/>
                  </a:lnTo>
                  <a:lnTo>
                    <a:pt x="583768" y="240550"/>
                  </a:lnTo>
                  <a:lnTo>
                    <a:pt x="596519" y="227850"/>
                  </a:lnTo>
                  <a:lnTo>
                    <a:pt x="617512" y="248170"/>
                  </a:lnTo>
                  <a:lnTo>
                    <a:pt x="617512" y="187185"/>
                  </a:lnTo>
                  <a:lnTo>
                    <a:pt x="591654" y="212610"/>
                  </a:lnTo>
                  <a:lnTo>
                    <a:pt x="570496" y="234200"/>
                  </a:lnTo>
                  <a:lnTo>
                    <a:pt x="558190" y="238010"/>
                  </a:lnTo>
                  <a:lnTo>
                    <a:pt x="521754" y="260870"/>
                  </a:lnTo>
                  <a:lnTo>
                    <a:pt x="498398" y="290080"/>
                  </a:lnTo>
                  <a:lnTo>
                    <a:pt x="491185" y="282359"/>
                  </a:lnTo>
                  <a:lnTo>
                    <a:pt x="491185" y="304050"/>
                  </a:lnTo>
                  <a:lnTo>
                    <a:pt x="485876" y="319290"/>
                  </a:lnTo>
                  <a:lnTo>
                    <a:pt x="483171" y="334530"/>
                  </a:lnTo>
                  <a:lnTo>
                    <a:pt x="482409" y="344690"/>
                  </a:lnTo>
                  <a:lnTo>
                    <a:pt x="482485" y="352310"/>
                  </a:lnTo>
                  <a:lnTo>
                    <a:pt x="482587" y="356120"/>
                  </a:lnTo>
                  <a:lnTo>
                    <a:pt x="482854" y="358660"/>
                  </a:lnTo>
                  <a:lnTo>
                    <a:pt x="485902" y="361200"/>
                  </a:lnTo>
                  <a:lnTo>
                    <a:pt x="489305" y="362470"/>
                  </a:lnTo>
                  <a:lnTo>
                    <a:pt x="485851" y="367550"/>
                  </a:lnTo>
                  <a:lnTo>
                    <a:pt x="481812" y="372630"/>
                  </a:lnTo>
                  <a:lnTo>
                    <a:pt x="477240" y="377710"/>
                  </a:lnTo>
                  <a:lnTo>
                    <a:pt x="472186" y="381520"/>
                  </a:lnTo>
                  <a:lnTo>
                    <a:pt x="470928" y="370090"/>
                  </a:lnTo>
                  <a:lnTo>
                    <a:pt x="470446" y="358660"/>
                  </a:lnTo>
                  <a:lnTo>
                    <a:pt x="470357" y="352310"/>
                  </a:lnTo>
                  <a:lnTo>
                    <a:pt x="470471" y="339610"/>
                  </a:lnTo>
                  <a:lnTo>
                    <a:pt x="471182" y="323100"/>
                  </a:lnTo>
                  <a:lnTo>
                    <a:pt x="471385" y="320560"/>
                  </a:lnTo>
                  <a:lnTo>
                    <a:pt x="469239" y="316750"/>
                  </a:lnTo>
                  <a:lnTo>
                    <a:pt x="462915" y="315480"/>
                  </a:lnTo>
                  <a:lnTo>
                    <a:pt x="459587" y="316750"/>
                  </a:lnTo>
                  <a:lnTo>
                    <a:pt x="458177" y="320560"/>
                  </a:lnTo>
                  <a:lnTo>
                    <a:pt x="451573" y="333260"/>
                  </a:lnTo>
                  <a:lnTo>
                    <a:pt x="426554" y="367550"/>
                  </a:lnTo>
                  <a:lnTo>
                    <a:pt x="414769" y="378980"/>
                  </a:lnTo>
                  <a:lnTo>
                    <a:pt x="408444" y="385330"/>
                  </a:lnTo>
                  <a:lnTo>
                    <a:pt x="401751" y="390410"/>
                  </a:lnTo>
                  <a:lnTo>
                    <a:pt x="396074" y="395490"/>
                  </a:lnTo>
                  <a:lnTo>
                    <a:pt x="390055" y="399300"/>
                  </a:lnTo>
                  <a:lnTo>
                    <a:pt x="383425" y="403110"/>
                  </a:lnTo>
                  <a:lnTo>
                    <a:pt x="365391" y="392950"/>
                  </a:lnTo>
                  <a:lnTo>
                    <a:pt x="361442" y="390410"/>
                  </a:lnTo>
                  <a:lnTo>
                    <a:pt x="359473" y="389140"/>
                  </a:lnTo>
                  <a:lnTo>
                    <a:pt x="347624" y="381520"/>
                  </a:lnTo>
                  <a:lnTo>
                    <a:pt x="339864" y="376440"/>
                  </a:lnTo>
                  <a:lnTo>
                    <a:pt x="330174" y="370090"/>
                  </a:lnTo>
                  <a:lnTo>
                    <a:pt x="313093" y="358660"/>
                  </a:lnTo>
                  <a:lnTo>
                    <a:pt x="301536" y="350367"/>
                  </a:lnTo>
                  <a:lnTo>
                    <a:pt x="301536" y="366280"/>
                  </a:lnTo>
                  <a:lnTo>
                    <a:pt x="300799" y="370090"/>
                  </a:lnTo>
                  <a:lnTo>
                    <a:pt x="299516" y="372630"/>
                  </a:lnTo>
                  <a:lnTo>
                    <a:pt x="292074" y="376440"/>
                  </a:lnTo>
                  <a:lnTo>
                    <a:pt x="285915" y="375170"/>
                  </a:lnTo>
                  <a:lnTo>
                    <a:pt x="279387" y="372630"/>
                  </a:lnTo>
                  <a:lnTo>
                    <a:pt x="273304" y="367550"/>
                  </a:lnTo>
                  <a:lnTo>
                    <a:pt x="268135" y="362470"/>
                  </a:lnTo>
                  <a:lnTo>
                    <a:pt x="260019" y="356120"/>
                  </a:lnTo>
                  <a:lnTo>
                    <a:pt x="249174" y="351040"/>
                  </a:lnTo>
                  <a:lnTo>
                    <a:pt x="235826" y="348500"/>
                  </a:lnTo>
                  <a:lnTo>
                    <a:pt x="228307" y="348500"/>
                  </a:lnTo>
                  <a:lnTo>
                    <a:pt x="221373" y="349770"/>
                  </a:lnTo>
                  <a:lnTo>
                    <a:pt x="215049" y="352310"/>
                  </a:lnTo>
                  <a:lnTo>
                    <a:pt x="209334" y="356120"/>
                  </a:lnTo>
                  <a:lnTo>
                    <a:pt x="202755" y="359930"/>
                  </a:lnTo>
                  <a:lnTo>
                    <a:pt x="197789" y="366280"/>
                  </a:lnTo>
                  <a:lnTo>
                    <a:pt x="195338" y="373900"/>
                  </a:lnTo>
                  <a:lnTo>
                    <a:pt x="192582" y="382790"/>
                  </a:lnTo>
                  <a:lnTo>
                    <a:pt x="185572" y="387870"/>
                  </a:lnTo>
                  <a:lnTo>
                    <a:pt x="177495" y="389140"/>
                  </a:lnTo>
                  <a:lnTo>
                    <a:pt x="171919" y="389140"/>
                  </a:lnTo>
                  <a:lnTo>
                    <a:pt x="165785" y="385330"/>
                  </a:lnTo>
                  <a:lnTo>
                    <a:pt x="159410" y="380250"/>
                  </a:lnTo>
                  <a:lnTo>
                    <a:pt x="153136" y="375170"/>
                  </a:lnTo>
                  <a:lnTo>
                    <a:pt x="143281" y="366280"/>
                  </a:lnTo>
                  <a:lnTo>
                    <a:pt x="135737" y="361200"/>
                  </a:lnTo>
                  <a:lnTo>
                    <a:pt x="129336" y="358660"/>
                  </a:lnTo>
                  <a:lnTo>
                    <a:pt x="122732" y="357390"/>
                  </a:lnTo>
                  <a:lnTo>
                    <a:pt x="122364" y="357390"/>
                  </a:lnTo>
                  <a:lnTo>
                    <a:pt x="133972" y="345960"/>
                  </a:lnTo>
                  <a:lnTo>
                    <a:pt x="143700" y="335800"/>
                  </a:lnTo>
                  <a:lnTo>
                    <a:pt x="151853" y="326910"/>
                  </a:lnTo>
                  <a:lnTo>
                    <a:pt x="158724" y="319290"/>
                  </a:lnTo>
                  <a:lnTo>
                    <a:pt x="167424" y="310400"/>
                  </a:lnTo>
                  <a:lnTo>
                    <a:pt x="174294" y="304050"/>
                  </a:lnTo>
                  <a:lnTo>
                    <a:pt x="180657" y="300240"/>
                  </a:lnTo>
                  <a:lnTo>
                    <a:pt x="187833" y="297700"/>
                  </a:lnTo>
                  <a:lnTo>
                    <a:pt x="198793" y="296430"/>
                  </a:lnTo>
                  <a:lnTo>
                    <a:pt x="210197" y="300240"/>
                  </a:lnTo>
                  <a:lnTo>
                    <a:pt x="223824" y="309130"/>
                  </a:lnTo>
                  <a:lnTo>
                    <a:pt x="241528" y="321830"/>
                  </a:lnTo>
                  <a:lnTo>
                    <a:pt x="261391" y="337070"/>
                  </a:lnTo>
                  <a:lnTo>
                    <a:pt x="273316" y="345960"/>
                  </a:lnTo>
                  <a:lnTo>
                    <a:pt x="286651" y="356120"/>
                  </a:lnTo>
                  <a:lnTo>
                    <a:pt x="301536" y="366280"/>
                  </a:lnTo>
                  <a:lnTo>
                    <a:pt x="301536" y="350367"/>
                  </a:lnTo>
                  <a:lnTo>
                    <a:pt x="297167" y="347230"/>
                  </a:lnTo>
                  <a:lnTo>
                    <a:pt x="282968" y="335800"/>
                  </a:lnTo>
                  <a:lnTo>
                    <a:pt x="270357" y="326910"/>
                  </a:lnTo>
                  <a:lnTo>
                    <a:pt x="253606" y="314210"/>
                  </a:lnTo>
                  <a:lnTo>
                    <a:pt x="258914" y="305320"/>
                  </a:lnTo>
                  <a:lnTo>
                    <a:pt x="269544" y="287540"/>
                  </a:lnTo>
                  <a:lnTo>
                    <a:pt x="296964" y="267220"/>
                  </a:lnTo>
                  <a:lnTo>
                    <a:pt x="332917" y="253250"/>
                  </a:lnTo>
                  <a:lnTo>
                    <a:pt x="374446" y="248170"/>
                  </a:lnTo>
                  <a:lnTo>
                    <a:pt x="412508" y="253250"/>
                  </a:lnTo>
                  <a:lnTo>
                    <a:pt x="446049" y="263410"/>
                  </a:lnTo>
                  <a:lnTo>
                    <a:pt x="472960" y="281190"/>
                  </a:lnTo>
                  <a:lnTo>
                    <a:pt x="491185" y="304050"/>
                  </a:lnTo>
                  <a:lnTo>
                    <a:pt x="491185" y="282359"/>
                  </a:lnTo>
                  <a:lnTo>
                    <a:pt x="448043" y="249440"/>
                  </a:lnTo>
                  <a:lnTo>
                    <a:pt x="374459" y="235470"/>
                  </a:lnTo>
                  <a:lnTo>
                    <a:pt x="329793" y="240550"/>
                  </a:lnTo>
                  <a:lnTo>
                    <a:pt x="291084" y="254520"/>
                  </a:lnTo>
                  <a:lnTo>
                    <a:pt x="260985" y="276110"/>
                  </a:lnTo>
                  <a:lnTo>
                    <a:pt x="242150" y="305320"/>
                  </a:lnTo>
                  <a:lnTo>
                    <a:pt x="230505" y="296430"/>
                  </a:lnTo>
                  <a:lnTo>
                    <a:pt x="227177" y="293890"/>
                  </a:lnTo>
                  <a:lnTo>
                    <a:pt x="213360" y="287540"/>
                  </a:lnTo>
                  <a:lnTo>
                    <a:pt x="199732" y="283730"/>
                  </a:lnTo>
                  <a:lnTo>
                    <a:pt x="185305" y="283730"/>
                  </a:lnTo>
                  <a:lnTo>
                    <a:pt x="140106" y="319290"/>
                  </a:lnTo>
                  <a:lnTo>
                    <a:pt x="129628" y="330720"/>
                  </a:lnTo>
                  <a:lnTo>
                    <a:pt x="116573" y="343420"/>
                  </a:lnTo>
                  <a:lnTo>
                    <a:pt x="100368" y="358660"/>
                  </a:lnTo>
                  <a:lnTo>
                    <a:pt x="91846" y="366280"/>
                  </a:lnTo>
                  <a:lnTo>
                    <a:pt x="77393" y="378980"/>
                  </a:lnTo>
                  <a:lnTo>
                    <a:pt x="70078" y="384060"/>
                  </a:lnTo>
                  <a:lnTo>
                    <a:pt x="62699" y="390410"/>
                  </a:lnTo>
                  <a:lnTo>
                    <a:pt x="62699" y="89420"/>
                  </a:lnTo>
                  <a:lnTo>
                    <a:pt x="64846" y="77990"/>
                  </a:lnTo>
                  <a:lnTo>
                    <a:pt x="70713" y="70370"/>
                  </a:lnTo>
                  <a:lnTo>
                    <a:pt x="79400" y="64020"/>
                  </a:lnTo>
                  <a:lnTo>
                    <a:pt x="90030" y="61480"/>
                  </a:lnTo>
                  <a:lnTo>
                    <a:pt x="773303" y="61480"/>
                  </a:lnTo>
                  <a:lnTo>
                    <a:pt x="783932" y="64020"/>
                  </a:lnTo>
                  <a:lnTo>
                    <a:pt x="792619" y="70370"/>
                  </a:lnTo>
                  <a:lnTo>
                    <a:pt x="798487" y="77990"/>
                  </a:lnTo>
                  <a:lnTo>
                    <a:pt x="800633" y="89420"/>
                  </a:lnTo>
                  <a:lnTo>
                    <a:pt x="800633" y="59080"/>
                  </a:lnTo>
                  <a:lnTo>
                    <a:pt x="789254" y="51320"/>
                  </a:lnTo>
                  <a:lnTo>
                    <a:pt x="773303" y="48780"/>
                  </a:lnTo>
                  <a:lnTo>
                    <a:pt x="90030" y="48780"/>
                  </a:lnTo>
                  <a:lnTo>
                    <a:pt x="74079" y="51320"/>
                  </a:lnTo>
                  <a:lnTo>
                    <a:pt x="61023" y="60210"/>
                  </a:lnTo>
                  <a:lnTo>
                    <a:pt x="52222" y="72910"/>
                  </a:lnTo>
                  <a:lnTo>
                    <a:pt x="48996" y="89420"/>
                  </a:lnTo>
                  <a:lnTo>
                    <a:pt x="48996" y="525030"/>
                  </a:lnTo>
                  <a:lnTo>
                    <a:pt x="52222" y="540270"/>
                  </a:lnTo>
                  <a:lnTo>
                    <a:pt x="61023" y="554240"/>
                  </a:lnTo>
                  <a:lnTo>
                    <a:pt x="74079" y="561860"/>
                  </a:lnTo>
                  <a:lnTo>
                    <a:pt x="90030" y="565670"/>
                  </a:lnTo>
                  <a:lnTo>
                    <a:pt x="773303" y="565670"/>
                  </a:lnTo>
                  <a:lnTo>
                    <a:pt x="789254" y="561860"/>
                  </a:lnTo>
                  <a:lnTo>
                    <a:pt x="802309" y="554240"/>
                  </a:lnTo>
                  <a:lnTo>
                    <a:pt x="811110" y="540270"/>
                  </a:lnTo>
                  <a:lnTo>
                    <a:pt x="814336" y="525030"/>
                  </a:lnTo>
                  <a:lnTo>
                    <a:pt x="814336" y="498360"/>
                  </a:lnTo>
                  <a:lnTo>
                    <a:pt x="814336" y="89420"/>
                  </a:lnTo>
                  <a:close/>
                </a:path>
                <a:path w="863600" h="713104">
                  <a:moveTo>
                    <a:pt x="863333" y="668121"/>
                  </a:moveTo>
                  <a:lnTo>
                    <a:pt x="860628" y="654799"/>
                  </a:lnTo>
                  <a:lnTo>
                    <a:pt x="855751" y="647560"/>
                  </a:lnTo>
                  <a:lnTo>
                    <a:pt x="853287" y="643902"/>
                  </a:lnTo>
                  <a:lnTo>
                    <a:pt x="849630" y="641438"/>
                  </a:lnTo>
                  <a:lnTo>
                    <a:pt x="849630" y="668121"/>
                  </a:lnTo>
                  <a:lnTo>
                    <a:pt x="849630" y="678332"/>
                  </a:lnTo>
                  <a:lnTo>
                    <a:pt x="848004" y="686320"/>
                  </a:lnTo>
                  <a:lnTo>
                    <a:pt x="843597" y="692848"/>
                  </a:lnTo>
                  <a:lnTo>
                    <a:pt x="837069" y="697268"/>
                  </a:lnTo>
                  <a:lnTo>
                    <a:pt x="829068" y="698881"/>
                  </a:lnTo>
                  <a:lnTo>
                    <a:pt x="34264" y="698881"/>
                  </a:lnTo>
                  <a:lnTo>
                    <a:pt x="26263" y="697268"/>
                  </a:lnTo>
                  <a:lnTo>
                    <a:pt x="19735" y="692848"/>
                  </a:lnTo>
                  <a:lnTo>
                    <a:pt x="15328" y="686320"/>
                  </a:lnTo>
                  <a:lnTo>
                    <a:pt x="13703" y="678332"/>
                  </a:lnTo>
                  <a:lnTo>
                    <a:pt x="13703" y="668121"/>
                  </a:lnTo>
                  <a:lnTo>
                    <a:pt x="15328" y="660120"/>
                  </a:lnTo>
                  <a:lnTo>
                    <a:pt x="19735" y="653592"/>
                  </a:lnTo>
                  <a:lnTo>
                    <a:pt x="26263" y="649185"/>
                  </a:lnTo>
                  <a:lnTo>
                    <a:pt x="34264" y="647560"/>
                  </a:lnTo>
                  <a:lnTo>
                    <a:pt x="351294" y="647560"/>
                  </a:lnTo>
                  <a:lnTo>
                    <a:pt x="351294" y="677037"/>
                  </a:lnTo>
                  <a:lnTo>
                    <a:pt x="354368" y="680110"/>
                  </a:lnTo>
                  <a:lnTo>
                    <a:pt x="508965" y="680110"/>
                  </a:lnTo>
                  <a:lnTo>
                    <a:pt x="512038" y="677037"/>
                  </a:lnTo>
                  <a:lnTo>
                    <a:pt x="512038" y="647560"/>
                  </a:lnTo>
                  <a:lnTo>
                    <a:pt x="829068" y="647560"/>
                  </a:lnTo>
                  <a:lnTo>
                    <a:pt x="837069" y="649185"/>
                  </a:lnTo>
                  <a:lnTo>
                    <a:pt x="843597" y="653592"/>
                  </a:lnTo>
                  <a:lnTo>
                    <a:pt x="848004" y="660120"/>
                  </a:lnTo>
                  <a:lnTo>
                    <a:pt x="849630" y="668121"/>
                  </a:lnTo>
                  <a:lnTo>
                    <a:pt x="849630" y="641438"/>
                  </a:lnTo>
                  <a:lnTo>
                    <a:pt x="842391" y="636549"/>
                  </a:lnTo>
                  <a:lnTo>
                    <a:pt x="829068" y="633857"/>
                  </a:lnTo>
                  <a:lnTo>
                    <a:pt x="34264" y="633857"/>
                  </a:lnTo>
                  <a:lnTo>
                    <a:pt x="20942" y="636549"/>
                  </a:lnTo>
                  <a:lnTo>
                    <a:pt x="10045" y="643902"/>
                  </a:lnTo>
                  <a:lnTo>
                    <a:pt x="2692" y="654799"/>
                  </a:lnTo>
                  <a:lnTo>
                    <a:pt x="0" y="668121"/>
                  </a:lnTo>
                  <a:lnTo>
                    <a:pt x="0" y="678332"/>
                  </a:lnTo>
                  <a:lnTo>
                    <a:pt x="2692" y="691654"/>
                  </a:lnTo>
                  <a:lnTo>
                    <a:pt x="10045" y="702538"/>
                  </a:lnTo>
                  <a:lnTo>
                    <a:pt x="20942" y="709891"/>
                  </a:lnTo>
                  <a:lnTo>
                    <a:pt x="34264" y="712584"/>
                  </a:lnTo>
                  <a:lnTo>
                    <a:pt x="829068" y="712584"/>
                  </a:lnTo>
                  <a:lnTo>
                    <a:pt x="842391" y="709891"/>
                  </a:lnTo>
                  <a:lnTo>
                    <a:pt x="853287" y="702538"/>
                  </a:lnTo>
                  <a:lnTo>
                    <a:pt x="855751" y="698881"/>
                  </a:lnTo>
                  <a:lnTo>
                    <a:pt x="860628" y="691654"/>
                  </a:lnTo>
                  <a:lnTo>
                    <a:pt x="863333" y="678332"/>
                  </a:lnTo>
                  <a:lnTo>
                    <a:pt x="863333" y="668121"/>
                  </a:lnTo>
                  <a:close/>
                </a:path>
                <a:path w="863600" h="713104">
                  <a:moveTo>
                    <a:pt x="863333" y="41033"/>
                  </a:moveTo>
                  <a:lnTo>
                    <a:pt x="860094" y="25082"/>
                  </a:lnTo>
                  <a:lnTo>
                    <a:pt x="852424" y="13703"/>
                  </a:lnTo>
                  <a:lnTo>
                    <a:pt x="851293" y="12026"/>
                  </a:lnTo>
                  <a:lnTo>
                    <a:pt x="849630" y="10909"/>
                  </a:lnTo>
                  <a:lnTo>
                    <a:pt x="849630" y="41033"/>
                  </a:lnTo>
                  <a:lnTo>
                    <a:pt x="849630" y="574040"/>
                  </a:lnTo>
                  <a:lnTo>
                    <a:pt x="847471" y="584669"/>
                  </a:lnTo>
                  <a:lnTo>
                    <a:pt x="841616" y="593369"/>
                  </a:lnTo>
                  <a:lnTo>
                    <a:pt x="832916" y="599224"/>
                  </a:lnTo>
                  <a:lnTo>
                    <a:pt x="822286" y="601383"/>
                  </a:lnTo>
                  <a:lnTo>
                    <a:pt x="41046" y="601383"/>
                  </a:lnTo>
                  <a:lnTo>
                    <a:pt x="30416" y="599224"/>
                  </a:lnTo>
                  <a:lnTo>
                    <a:pt x="21717" y="593369"/>
                  </a:lnTo>
                  <a:lnTo>
                    <a:pt x="15862" y="584669"/>
                  </a:lnTo>
                  <a:lnTo>
                    <a:pt x="13703" y="574040"/>
                  </a:lnTo>
                  <a:lnTo>
                    <a:pt x="13703" y="41033"/>
                  </a:lnTo>
                  <a:lnTo>
                    <a:pt x="15862" y="30403"/>
                  </a:lnTo>
                  <a:lnTo>
                    <a:pt x="21717" y="21717"/>
                  </a:lnTo>
                  <a:lnTo>
                    <a:pt x="30416" y="15849"/>
                  </a:lnTo>
                  <a:lnTo>
                    <a:pt x="41046" y="13703"/>
                  </a:lnTo>
                  <a:lnTo>
                    <a:pt x="822286" y="13703"/>
                  </a:lnTo>
                  <a:lnTo>
                    <a:pt x="832916" y="15849"/>
                  </a:lnTo>
                  <a:lnTo>
                    <a:pt x="841616" y="21717"/>
                  </a:lnTo>
                  <a:lnTo>
                    <a:pt x="847471" y="30403"/>
                  </a:lnTo>
                  <a:lnTo>
                    <a:pt x="849630" y="41033"/>
                  </a:lnTo>
                  <a:lnTo>
                    <a:pt x="849630" y="10909"/>
                  </a:lnTo>
                  <a:lnTo>
                    <a:pt x="838250" y="3225"/>
                  </a:lnTo>
                  <a:lnTo>
                    <a:pt x="822286" y="0"/>
                  </a:lnTo>
                  <a:lnTo>
                    <a:pt x="41046" y="0"/>
                  </a:lnTo>
                  <a:lnTo>
                    <a:pt x="25082" y="3225"/>
                  </a:lnTo>
                  <a:lnTo>
                    <a:pt x="12039" y="12026"/>
                  </a:lnTo>
                  <a:lnTo>
                    <a:pt x="3225" y="25082"/>
                  </a:lnTo>
                  <a:lnTo>
                    <a:pt x="0" y="41033"/>
                  </a:lnTo>
                  <a:lnTo>
                    <a:pt x="0" y="574040"/>
                  </a:lnTo>
                  <a:lnTo>
                    <a:pt x="3225" y="590003"/>
                  </a:lnTo>
                  <a:lnTo>
                    <a:pt x="12039" y="603046"/>
                  </a:lnTo>
                  <a:lnTo>
                    <a:pt x="25082" y="611860"/>
                  </a:lnTo>
                  <a:lnTo>
                    <a:pt x="41046" y="615086"/>
                  </a:lnTo>
                  <a:lnTo>
                    <a:pt x="822286" y="615086"/>
                  </a:lnTo>
                  <a:lnTo>
                    <a:pt x="860094" y="590003"/>
                  </a:lnTo>
                  <a:lnTo>
                    <a:pt x="863333" y="574040"/>
                  </a:lnTo>
                  <a:lnTo>
                    <a:pt x="863333" y="410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5812" y="3819376"/>
              <a:ext cx="742949" cy="590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6400" y="4762247"/>
              <a:ext cx="855166" cy="7058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6978" y="5619229"/>
              <a:ext cx="676274" cy="64769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7355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30"/>
              </a:spcBef>
            </a:pPr>
            <a:r>
              <a:rPr sz="7700" b="0" spc="-484" dirty="0">
                <a:solidFill>
                  <a:srgbClr val="FAFAFF"/>
                </a:solidFill>
                <a:latin typeface="Arial Black"/>
                <a:cs typeface="Arial Black"/>
              </a:rPr>
              <a:t>Website</a:t>
            </a:r>
            <a:r>
              <a:rPr sz="7700" b="0" spc="-745" dirty="0">
                <a:solidFill>
                  <a:srgbClr val="FAFAFF"/>
                </a:solidFill>
                <a:latin typeface="Arial Black"/>
                <a:cs typeface="Arial Black"/>
              </a:rPr>
              <a:t> </a:t>
            </a:r>
            <a:r>
              <a:rPr sz="7700" b="0" spc="-370" dirty="0">
                <a:solidFill>
                  <a:srgbClr val="FAFAFF"/>
                </a:solidFill>
                <a:latin typeface="Arial Black"/>
                <a:cs typeface="Arial Black"/>
              </a:rPr>
              <a:t>Development</a:t>
            </a:r>
            <a:endParaRPr sz="77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sz="half" idx="2"/>
          </p:nvPr>
        </p:nvSpPr>
        <p:spPr>
          <a:xfrm>
            <a:off x="2962159" y="2557639"/>
            <a:ext cx="6181841" cy="57389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spcBef>
                <a:spcPts val="105"/>
              </a:spcBef>
            </a:pPr>
            <a:r>
              <a:rPr lang="en-US" sz="4800" spc="-360" dirty="0" smtClean="0"/>
              <a:t>JavaScript Library</a:t>
            </a:r>
            <a:endParaRPr lang="en-IN" sz="4800" dirty="0"/>
          </a:p>
          <a:p>
            <a:pPr marL="1790700" marR="1776095" indent="-6985">
              <a:lnSpc>
                <a:spcPct val="182400"/>
              </a:lnSpc>
              <a:spcBef>
                <a:spcPts val="850"/>
              </a:spcBef>
            </a:pPr>
            <a:r>
              <a:rPr sz="3650" spc="200" dirty="0" smtClean="0">
                <a:latin typeface="Georgia"/>
                <a:cs typeface="Georgia"/>
              </a:rPr>
              <a:t>jQuery</a:t>
            </a:r>
            <a:r>
              <a:rPr sz="3650" spc="150" dirty="0" smtClean="0">
                <a:latin typeface="Georgia"/>
                <a:cs typeface="Georgia"/>
              </a:rPr>
              <a:t> </a:t>
            </a:r>
            <a:r>
              <a:rPr sz="3650" spc="-65" dirty="0">
                <a:latin typeface="Georgia"/>
                <a:cs typeface="Georgia"/>
              </a:rPr>
              <a:t>UI </a:t>
            </a:r>
            <a:r>
              <a:rPr sz="3650" spc="295" dirty="0">
                <a:latin typeface="Georgia"/>
                <a:cs typeface="Georgia"/>
              </a:rPr>
              <a:t>core-</a:t>
            </a:r>
            <a:r>
              <a:rPr sz="3650" spc="235" dirty="0">
                <a:latin typeface="Georgia"/>
                <a:cs typeface="Georgia"/>
              </a:rPr>
              <a:t>js</a:t>
            </a:r>
            <a:endParaRPr sz="3650" dirty="0">
              <a:latin typeface="Georgia"/>
              <a:cs typeface="Georgia"/>
            </a:endParaRPr>
          </a:p>
          <a:p>
            <a:pPr marL="1793875" marR="670560">
              <a:lnSpc>
                <a:spcPct val="166600"/>
              </a:lnSpc>
              <a:spcBef>
                <a:spcPts val="105"/>
              </a:spcBef>
            </a:pPr>
            <a:r>
              <a:rPr sz="3650" dirty="0">
                <a:latin typeface="Georgia"/>
                <a:cs typeface="Georgia"/>
              </a:rPr>
              <a:t>OWL</a:t>
            </a:r>
            <a:r>
              <a:rPr sz="3650" spc="160" dirty="0">
                <a:latin typeface="Georgia"/>
                <a:cs typeface="Georgia"/>
              </a:rPr>
              <a:t> </a:t>
            </a:r>
            <a:r>
              <a:rPr sz="3650" spc="250" dirty="0">
                <a:latin typeface="Georgia"/>
                <a:cs typeface="Georgia"/>
              </a:rPr>
              <a:t>Carousel </a:t>
            </a:r>
            <a:r>
              <a:rPr sz="3650" spc="190" dirty="0">
                <a:latin typeface="Georgia"/>
                <a:cs typeface="Georgia"/>
              </a:rPr>
              <a:t>jQuery FancyBox</a:t>
            </a:r>
            <a:endParaRPr sz="3650" dirty="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53904" y="2513823"/>
            <a:ext cx="5846445" cy="3752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50" spc="-350" dirty="0">
                <a:solidFill>
                  <a:srgbClr val="FAFAFF"/>
                </a:solidFill>
                <a:latin typeface="Arial Black"/>
                <a:cs typeface="Arial Black"/>
              </a:rPr>
              <a:t>UI</a:t>
            </a:r>
            <a:r>
              <a:rPr sz="4750" spc="-465" dirty="0">
                <a:solidFill>
                  <a:srgbClr val="FAFAFF"/>
                </a:solidFill>
                <a:latin typeface="Arial Black"/>
                <a:cs typeface="Arial Black"/>
              </a:rPr>
              <a:t> </a:t>
            </a:r>
            <a:r>
              <a:rPr sz="4750" spc="-370" dirty="0">
                <a:solidFill>
                  <a:srgbClr val="FAFAFF"/>
                </a:solidFill>
                <a:latin typeface="Arial Black"/>
                <a:cs typeface="Arial Black"/>
              </a:rPr>
              <a:t>frameworks</a:t>
            </a:r>
            <a:endParaRPr sz="4750" dirty="0">
              <a:latin typeface="Arial Black"/>
              <a:cs typeface="Arial Black"/>
            </a:endParaRPr>
          </a:p>
          <a:p>
            <a:pPr marL="1598930">
              <a:lnSpc>
                <a:spcPct val="100000"/>
              </a:lnSpc>
              <a:spcBef>
                <a:spcPts val="4205"/>
              </a:spcBef>
            </a:pPr>
            <a:r>
              <a:rPr sz="3650" spc="280" dirty="0">
                <a:solidFill>
                  <a:srgbClr val="FAFAFF"/>
                </a:solidFill>
                <a:latin typeface="Georgia"/>
                <a:cs typeface="Georgia"/>
              </a:rPr>
              <a:t>Bootstrap</a:t>
            </a:r>
            <a:endParaRPr sz="365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645"/>
              </a:spcBef>
            </a:pPr>
            <a:r>
              <a:rPr sz="4750" spc="-325" dirty="0">
                <a:solidFill>
                  <a:srgbClr val="FAFAFF"/>
                </a:solidFill>
                <a:latin typeface="Arial Black"/>
                <a:cs typeface="Arial Black"/>
              </a:rPr>
              <a:t>JavaScript</a:t>
            </a:r>
            <a:r>
              <a:rPr sz="4750" spc="-455" dirty="0">
                <a:solidFill>
                  <a:srgbClr val="FAFAFF"/>
                </a:solidFill>
                <a:latin typeface="Arial Black"/>
                <a:cs typeface="Arial Black"/>
              </a:rPr>
              <a:t> </a:t>
            </a:r>
            <a:r>
              <a:rPr sz="4750" spc="-355" dirty="0">
                <a:solidFill>
                  <a:srgbClr val="FAFAFF"/>
                </a:solidFill>
                <a:latin typeface="Arial Black"/>
                <a:cs typeface="Arial Black"/>
              </a:rPr>
              <a:t>graphics</a:t>
            </a:r>
            <a:endParaRPr sz="4750" dirty="0">
              <a:latin typeface="Arial Black"/>
              <a:cs typeface="Arial Black"/>
            </a:endParaRPr>
          </a:p>
          <a:p>
            <a:pPr marL="1598930">
              <a:lnSpc>
                <a:spcPct val="100000"/>
              </a:lnSpc>
              <a:spcBef>
                <a:spcPts val="2330"/>
              </a:spcBef>
            </a:pPr>
            <a:r>
              <a:rPr sz="3650" spc="250" dirty="0">
                <a:solidFill>
                  <a:srgbClr val="FAFAFF"/>
                </a:solidFill>
                <a:latin typeface="Georgia"/>
                <a:cs typeface="Georgia"/>
              </a:rPr>
              <a:t>Highcharts</a:t>
            </a:r>
            <a:endParaRPr sz="365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51210" y="3073519"/>
              <a:ext cx="275590" cy="6323330"/>
            </a:xfrm>
            <a:custGeom>
              <a:avLst/>
              <a:gdLst/>
              <a:ahLst/>
              <a:cxnLst/>
              <a:rect l="l" t="t" r="r" b="b"/>
              <a:pathLst>
                <a:path w="275590" h="6323330">
                  <a:moveTo>
                    <a:pt x="54564" y="6323294"/>
                  </a:moveTo>
                  <a:lnTo>
                    <a:pt x="26444" y="6316432"/>
                  </a:lnTo>
                  <a:lnTo>
                    <a:pt x="6958" y="6295622"/>
                  </a:lnTo>
                  <a:lnTo>
                    <a:pt x="0" y="6261892"/>
                  </a:lnTo>
                  <a:lnTo>
                    <a:pt x="98693" y="153978"/>
                  </a:lnTo>
                  <a:lnTo>
                    <a:pt x="105855" y="111420"/>
                  </a:lnTo>
                  <a:lnTo>
                    <a:pt x="124474" y="69391"/>
                  </a:lnTo>
                  <a:lnTo>
                    <a:pt x="152420" y="33189"/>
                  </a:lnTo>
                  <a:lnTo>
                    <a:pt x="187566" y="8110"/>
                  </a:lnTo>
                  <a:lnTo>
                    <a:pt x="220426" y="0"/>
                  </a:lnTo>
                  <a:lnTo>
                    <a:pt x="248546" y="6862"/>
                  </a:lnTo>
                  <a:lnTo>
                    <a:pt x="268032" y="27672"/>
                  </a:lnTo>
                  <a:lnTo>
                    <a:pt x="274990" y="61401"/>
                  </a:lnTo>
                  <a:lnTo>
                    <a:pt x="176296" y="6169316"/>
                  </a:lnTo>
                  <a:lnTo>
                    <a:pt x="169225" y="6211942"/>
                  </a:lnTo>
                  <a:lnTo>
                    <a:pt x="150637" y="6253963"/>
                  </a:lnTo>
                  <a:lnTo>
                    <a:pt x="122660" y="6290128"/>
                  </a:lnTo>
                  <a:lnTo>
                    <a:pt x="87423" y="6315184"/>
                  </a:lnTo>
                  <a:lnTo>
                    <a:pt x="54564" y="6323294"/>
                  </a:lnTo>
                  <a:close/>
                </a:path>
              </a:pathLst>
            </a:custGeom>
            <a:solidFill>
              <a:srgbClr val="FAF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3599" y="4289491"/>
              <a:ext cx="733424" cy="685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3599" y="5348995"/>
              <a:ext cx="761999" cy="7619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2635" y="4309362"/>
              <a:ext cx="542924" cy="5333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7355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130"/>
              </a:spcBef>
            </a:pPr>
            <a:r>
              <a:rPr sz="7700" b="0" spc="-484" dirty="0">
                <a:solidFill>
                  <a:srgbClr val="FAFAFF"/>
                </a:solidFill>
                <a:latin typeface="Arial Black"/>
                <a:cs typeface="Arial Black"/>
              </a:rPr>
              <a:t>Website</a:t>
            </a:r>
            <a:r>
              <a:rPr sz="7700" b="0" spc="-745" dirty="0">
                <a:solidFill>
                  <a:srgbClr val="FAFAFF"/>
                </a:solidFill>
                <a:latin typeface="Arial Black"/>
                <a:cs typeface="Arial Black"/>
              </a:rPr>
              <a:t> </a:t>
            </a:r>
            <a:r>
              <a:rPr sz="7700" b="0" spc="-370" dirty="0">
                <a:solidFill>
                  <a:srgbClr val="FAFAFF"/>
                </a:solidFill>
                <a:latin typeface="Arial Black"/>
                <a:cs typeface="Arial Black"/>
              </a:rPr>
              <a:t>Development</a:t>
            </a:r>
            <a:endParaRPr sz="77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5261" y="3028285"/>
            <a:ext cx="4251325" cy="1797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750" spc="-330" dirty="0">
                <a:solidFill>
                  <a:srgbClr val="FAFAFF"/>
                </a:solidFill>
                <a:latin typeface="Arial Black"/>
                <a:cs typeface="Arial Black"/>
              </a:rPr>
              <a:t>Miscellaneous</a:t>
            </a:r>
            <a:endParaRPr sz="4750" dirty="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859"/>
              </a:spcBef>
            </a:pPr>
            <a:r>
              <a:rPr sz="3650" spc="375" dirty="0">
                <a:solidFill>
                  <a:srgbClr val="FAFAFF"/>
                </a:solidFill>
                <a:latin typeface="Times New Roman"/>
                <a:cs typeface="Times New Roman"/>
              </a:rPr>
              <a:t>Open</a:t>
            </a:r>
            <a:r>
              <a:rPr sz="3650" spc="125" dirty="0">
                <a:solidFill>
                  <a:srgbClr val="FAFAFF"/>
                </a:solidFill>
                <a:latin typeface="Times New Roman"/>
                <a:cs typeface="Times New Roman"/>
              </a:rPr>
              <a:t> </a:t>
            </a:r>
            <a:r>
              <a:rPr sz="3650" spc="415" dirty="0">
                <a:solidFill>
                  <a:srgbClr val="FAFAFF"/>
                </a:solidFill>
                <a:latin typeface="Times New Roman"/>
                <a:cs typeface="Times New Roman"/>
              </a:rPr>
              <a:t>Graph</a:t>
            </a:r>
            <a:endParaRPr sz="365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50243" y="5301024"/>
            <a:ext cx="1699260" cy="583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650" spc="450" dirty="0">
                <a:solidFill>
                  <a:srgbClr val="FAFAFF"/>
                </a:solidFill>
                <a:latin typeface="Times New Roman"/>
                <a:cs typeface="Times New Roman"/>
              </a:rPr>
              <a:t>Popper</a:t>
            </a:r>
            <a:endParaRPr sz="3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4491" y="3028285"/>
            <a:ext cx="5641975" cy="1797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4750" spc="-335" dirty="0">
                <a:solidFill>
                  <a:srgbClr val="FAFAFF"/>
                </a:solidFill>
                <a:latin typeface="Arial Black"/>
                <a:cs typeface="Arial Black"/>
              </a:rPr>
              <a:t>Cookie</a:t>
            </a:r>
            <a:r>
              <a:rPr sz="4750" spc="-465" dirty="0">
                <a:solidFill>
                  <a:srgbClr val="FAFAFF"/>
                </a:solidFill>
                <a:latin typeface="Arial Black"/>
                <a:cs typeface="Arial Black"/>
              </a:rPr>
              <a:t> </a:t>
            </a:r>
            <a:r>
              <a:rPr sz="4750" spc="-330" dirty="0">
                <a:solidFill>
                  <a:srgbClr val="FAFAFF"/>
                </a:solidFill>
                <a:latin typeface="Arial Black"/>
                <a:cs typeface="Arial Black"/>
              </a:rPr>
              <a:t>compliance</a:t>
            </a:r>
            <a:endParaRPr sz="4750" dirty="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3859"/>
              </a:spcBef>
            </a:pPr>
            <a:r>
              <a:rPr sz="3650" spc="420" dirty="0">
                <a:solidFill>
                  <a:srgbClr val="FAFAFF"/>
                </a:solidFill>
                <a:latin typeface="Times New Roman"/>
                <a:cs typeface="Times New Roman"/>
              </a:rPr>
              <a:t>OneTrust</a:t>
            </a:r>
            <a:endParaRPr sz="36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30602" y="3345390"/>
            <a:ext cx="657860" cy="2757805"/>
          </a:xfrm>
          <a:custGeom>
            <a:avLst/>
            <a:gdLst/>
            <a:ahLst/>
            <a:cxnLst/>
            <a:rect l="l" t="t" r="r" b="b"/>
            <a:pathLst>
              <a:path w="657859" h="2757804">
                <a:moveTo>
                  <a:pt x="657397" y="2757564"/>
                </a:moveTo>
                <a:lnTo>
                  <a:pt x="601222" y="2710200"/>
                </a:lnTo>
                <a:lnTo>
                  <a:pt x="568084" y="2680223"/>
                </a:lnTo>
                <a:lnTo>
                  <a:pt x="535712" y="2649431"/>
                </a:lnTo>
                <a:lnTo>
                  <a:pt x="504122" y="2617841"/>
                </a:lnTo>
                <a:lnTo>
                  <a:pt x="473330" y="2585469"/>
                </a:lnTo>
                <a:lnTo>
                  <a:pt x="443353" y="2552331"/>
                </a:lnTo>
                <a:lnTo>
                  <a:pt x="414206" y="2518443"/>
                </a:lnTo>
                <a:lnTo>
                  <a:pt x="385906" y="2483821"/>
                </a:lnTo>
                <a:lnTo>
                  <a:pt x="358469" y="2448481"/>
                </a:lnTo>
                <a:lnTo>
                  <a:pt x="331910" y="2412439"/>
                </a:lnTo>
                <a:lnTo>
                  <a:pt x="306247" y="2375712"/>
                </a:lnTo>
                <a:lnTo>
                  <a:pt x="281494" y="2338315"/>
                </a:lnTo>
                <a:lnTo>
                  <a:pt x="257668" y="2300265"/>
                </a:lnTo>
                <a:lnTo>
                  <a:pt x="234786" y="2261577"/>
                </a:lnTo>
                <a:lnTo>
                  <a:pt x="212863" y="2222269"/>
                </a:lnTo>
                <a:lnTo>
                  <a:pt x="191915" y="2182355"/>
                </a:lnTo>
                <a:lnTo>
                  <a:pt x="171959" y="2141852"/>
                </a:lnTo>
                <a:lnTo>
                  <a:pt x="153010" y="2100776"/>
                </a:lnTo>
                <a:lnTo>
                  <a:pt x="135085" y="2059144"/>
                </a:lnTo>
                <a:lnTo>
                  <a:pt x="118200" y="2016970"/>
                </a:lnTo>
                <a:lnTo>
                  <a:pt x="102371" y="1974272"/>
                </a:lnTo>
                <a:lnTo>
                  <a:pt x="87614" y="1931066"/>
                </a:lnTo>
                <a:lnTo>
                  <a:pt x="73944" y="1887367"/>
                </a:lnTo>
                <a:lnTo>
                  <a:pt x="61379" y="1843191"/>
                </a:lnTo>
                <a:lnTo>
                  <a:pt x="49934" y="1798556"/>
                </a:lnTo>
                <a:lnTo>
                  <a:pt x="39626" y="1753476"/>
                </a:lnTo>
                <a:lnTo>
                  <a:pt x="30470" y="1707968"/>
                </a:lnTo>
                <a:lnTo>
                  <a:pt x="22483" y="1662049"/>
                </a:lnTo>
                <a:lnTo>
                  <a:pt x="15680" y="1615733"/>
                </a:lnTo>
                <a:lnTo>
                  <a:pt x="10078" y="1569038"/>
                </a:lnTo>
                <a:lnTo>
                  <a:pt x="5693" y="1521979"/>
                </a:lnTo>
                <a:lnTo>
                  <a:pt x="2541" y="1474573"/>
                </a:lnTo>
                <a:lnTo>
                  <a:pt x="637" y="1426835"/>
                </a:lnTo>
                <a:lnTo>
                  <a:pt x="0" y="1378782"/>
                </a:lnTo>
                <a:lnTo>
                  <a:pt x="637" y="1330728"/>
                </a:lnTo>
                <a:lnTo>
                  <a:pt x="2541" y="1282991"/>
                </a:lnTo>
                <a:lnTo>
                  <a:pt x="5693" y="1235584"/>
                </a:lnTo>
                <a:lnTo>
                  <a:pt x="10078" y="1188525"/>
                </a:lnTo>
                <a:lnTo>
                  <a:pt x="15680" y="1141830"/>
                </a:lnTo>
                <a:lnTo>
                  <a:pt x="22483" y="1095514"/>
                </a:lnTo>
                <a:lnTo>
                  <a:pt x="30470" y="1049595"/>
                </a:lnTo>
                <a:lnTo>
                  <a:pt x="39626" y="1004087"/>
                </a:lnTo>
                <a:lnTo>
                  <a:pt x="49934" y="959007"/>
                </a:lnTo>
                <a:lnTo>
                  <a:pt x="61379" y="914372"/>
                </a:lnTo>
                <a:lnTo>
                  <a:pt x="73944" y="870197"/>
                </a:lnTo>
                <a:lnTo>
                  <a:pt x="87614" y="826498"/>
                </a:lnTo>
                <a:lnTo>
                  <a:pt x="102371" y="783291"/>
                </a:lnTo>
                <a:lnTo>
                  <a:pt x="118200" y="740593"/>
                </a:lnTo>
                <a:lnTo>
                  <a:pt x="135085" y="698420"/>
                </a:lnTo>
                <a:lnTo>
                  <a:pt x="153010" y="656787"/>
                </a:lnTo>
                <a:lnTo>
                  <a:pt x="171959" y="615711"/>
                </a:lnTo>
                <a:lnTo>
                  <a:pt x="191915" y="575209"/>
                </a:lnTo>
                <a:lnTo>
                  <a:pt x="212863" y="535295"/>
                </a:lnTo>
                <a:lnTo>
                  <a:pt x="234786" y="495986"/>
                </a:lnTo>
                <a:lnTo>
                  <a:pt x="257668" y="457298"/>
                </a:lnTo>
                <a:lnTo>
                  <a:pt x="281494" y="419248"/>
                </a:lnTo>
                <a:lnTo>
                  <a:pt x="306247" y="381851"/>
                </a:lnTo>
                <a:lnTo>
                  <a:pt x="331910" y="345124"/>
                </a:lnTo>
                <a:lnTo>
                  <a:pt x="358469" y="309083"/>
                </a:lnTo>
                <a:lnTo>
                  <a:pt x="385906" y="273743"/>
                </a:lnTo>
                <a:lnTo>
                  <a:pt x="414206" y="239121"/>
                </a:lnTo>
                <a:lnTo>
                  <a:pt x="443353" y="205232"/>
                </a:lnTo>
                <a:lnTo>
                  <a:pt x="473330" y="172094"/>
                </a:lnTo>
                <a:lnTo>
                  <a:pt x="504122" y="139722"/>
                </a:lnTo>
                <a:lnTo>
                  <a:pt x="535712" y="108132"/>
                </a:lnTo>
                <a:lnTo>
                  <a:pt x="568084" y="77341"/>
                </a:lnTo>
                <a:lnTo>
                  <a:pt x="601222" y="47363"/>
                </a:lnTo>
                <a:lnTo>
                  <a:pt x="635110" y="18217"/>
                </a:lnTo>
                <a:lnTo>
                  <a:pt x="657397" y="0"/>
                </a:lnTo>
                <a:lnTo>
                  <a:pt x="657397" y="2757564"/>
                </a:lnTo>
                <a:close/>
              </a:path>
            </a:pathLst>
          </a:custGeom>
          <a:solidFill>
            <a:srgbClr val="E86A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774825" cy="1774825"/>
          </a:xfrm>
          <a:custGeom>
            <a:avLst/>
            <a:gdLst/>
            <a:ahLst/>
            <a:cxnLst/>
            <a:rect l="l" t="t" r="r" b="b"/>
            <a:pathLst>
              <a:path w="1774825" h="1774825">
                <a:moveTo>
                  <a:pt x="0" y="1774771"/>
                </a:moveTo>
                <a:lnTo>
                  <a:pt x="0" y="0"/>
                </a:lnTo>
                <a:lnTo>
                  <a:pt x="1774771" y="0"/>
                </a:lnTo>
                <a:lnTo>
                  <a:pt x="1774134" y="48053"/>
                </a:lnTo>
                <a:lnTo>
                  <a:pt x="1772230" y="95791"/>
                </a:lnTo>
                <a:lnTo>
                  <a:pt x="1769078" y="143197"/>
                </a:lnTo>
                <a:lnTo>
                  <a:pt x="1764693" y="190256"/>
                </a:lnTo>
                <a:lnTo>
                  <a:pt x="1759091" y="236951"/>
                </a:lnTo>
                <a:lnTo>
                  <a:pt x="1752288" y="283267"/>
                </a:lnTo>
                <a:lnTo>
                  <a:pt x="1744301" y="329186"/>
                </a:lnTo>
                <a:lnTo>
                  <a:pt x="1735145" y="374694"/>
                </a:lnTo>
                <a:lnTo>
                  <a:pt x="1724837" y="419774"/>
                </a:lnTo>
                <a:lnTo>
                  <a:pt x="1713392" y="464409"/>
                </a:lnTo>
                <a:lnTo>
                  <a:pt x="1700827" y="508585"/>
                </a:lnTo>
                <a:lnTo>
                  <a:pt x="1687157" y="552283"/>
                </a:lnTo>
                <a:lnTo>
                  <a:pt x="1672400" y="595490"/>
                </a:lnTo>
                <a:lnTo>
                  <a:pt x="1656571" y="638188"/>
                </a:lnTo>
                <a:lnTo>
                  <a:pt x="1639685" y="680361"/>
                </a:lnTo>
                <a:lnTo>
                  <a:pt x="1621760" y="721994"/>
                </a:lnTo>
                <a:lnTo>
                  <a:pt x="1602812" y="763070"/>
                </a:lnTo>
                <a:lnTo>
                  <a:pt x="1582856" y="803573"/>
                </a:lnTo>
                <a:lnTo>
                  <a:pt x="1561908" y="843486"/>
                </a:lnTo>
                <a:lnTo>
                  <a:pt x="1539985" y="882795"/>
                </a:lnTo>
                <a:lnTo>
                  <a:pt x="1517102" y="921483"/>
                </a:lnTo>
                <a:lnTo>
                  <a:pt x="1493277" y="959533"/>
                </a:lnTo>
                <a:lnTo>
                  <a:pt x="1468524" y="996930"/>
                </a:lnTo>
                <a:lnTo>
                  <a:pt x="1442860" y="1033657"/>
                </a:lnTo>
                <a:lnTo>
                  <a:pt x="1416302" y="1069699"/>
                </a:lnTo>
                <a:lnTo>
                  <a:pt x="1388864" y="1105038"/>
                </a:lnTo>
                <a:lnTo>
                  <a:pt x="1360564" y="1139661"/>
                </a:lnTo>
                <a:lnTo>
                  <a:pt x="1331418" y="1173549"/>
                </a:lnTo>
                <a:lnTo>
                  <a:pt x="1301440" y="1206687"/>
                </a:lnTo>
                <a:lnTo>
                  <a:pt x="1270649" y="1239059"/>
                </a:lnTo>
                <a:lnTo>
                  <a:pt x="1239059" y="1270649"/>
                </a:lnTo>
                <a:lnTo>
                  <a:pt x="1206687" y="1301440"/>
                </a:lnTo>
                <a:lnTo>
                  <a:pt x="1173549" y="1331418"/>
                </a:lnTo>
                <a:lnTo>
                  <a:pt x="1139661" y="1360564"/>
                </a:lnTo>
                <a:lnTo>
                  <a:pt x="1105038" y="1388864"/>
                </a:lnTo>
                <a:lnTo>
                  <a:pt x="1069699" y="1416302"/>
                </a:lnTo>
                <a:lnTo>
                  <a:pt x="1033657" y="1442860"/>
                </a:lnTo>
                <a:lnTo>
                  <a:pt x="996930" y="1468524"/>
                </a:lnTo>
                <a:lnTo>
                  <a:pt x="959533" y="1493277"/>
                </a:lnTo>
                <a:lnTo>
                  <a:pt x="921483" y="1517102"/>
                </a:lnTo>
                <a:lnTo>
                  <a:pt x="882795" y="1539985"/>
                </a:lnTo>
                <a:lnTo>
                  <a:pt x="843486" y="1561908"/>
                </a:lnTo>
                <a:lnTo>
                  <a:pt x="803573" y="1582856"/>
                </a:lnTo>
                <a:lnTo>
                  <a:pt x="763070" y="1602812"/>
                </a:lnTo>
                <a:lnTo>
                  <a:pt x="721994" y="1621760"/>
                </a:lnTo>
                <a:lnTo>
                  <a:pt x="680361" y="1639685"/>
                </a:lnTo>
                <a:lnTo>
                  <a:pt x="638188" y="1656571"/>
                </a:lnTo>
                <a:lnTo>
                  <a:pt x="595490" y="1672400"/>
                </a:lnTo>
                <a:lnTo>
                  <a:pt x="552283" y="1687157"/>
                </a:lnTo>
                <a:lnTo>
                  <a:pt x="508585" y="1700827"/>
                </a:lnTo>
                <a:lnTo>
                  <a:pt x="464409" y="1713392"/>
                </a:lnTo>
                <a:lnTo>
                  <a:pt x="419774" y="1724837"/>
                </a:lnTo>
                <a:lnTo>
                  <a:pt x="374694" y="1735145"/>
                </a:lnTo>
                <a:lnTo>
                  <a:pt x="329186" y="1744301"/>
                </a:lnTo>
                <a:lnTo>
                  <a:pt x="283267" y="1752288"/>
                </a:lnTo>
                <a:lnTo>
                  <a:pt x="236951" y="1759091"/>
                </a:lnTo>
                <a:lnTo>
                  <a:pt x="190256" y="1764693"/>
                </a:lnTo>
                <a:lnTo>
                  <a:pt x="143197" y="1769078"/>
                </a:lnTo>
                <a:lnTo>
                  <a:pt x="95791" y="1772230"/>
                </a:lnTo>
                <a:lnTo>
                  <a:pt x="48053" y="1774134"/>
                </a:lnTo>
                <a:lnTo>
                  <a:pt x="0" y="1774771"/>
                </a:lnTo>
                <a:close/>
              </a:path>
            </a:pathLst>
          </a:custGeom>
          <a:solidFill>
            <a:srgbClr val="F1CF7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28700" y="2946564"/>
            <a:ext cx="11903710" cy="6309360"/>
            <a:chOff x="1028700" y="2946564"/>
            <a:chExt cx="11903710" cy="6309360"/>
          </a:xfrm>
        </p:grpSpPr>
        <p:sp>
          <p:nvSpPr>
            <p:cNvPr id="5" name="object 5"/>
            <p:cNvSpPr/>
            <p:nvPr/>
          </p:nvSpPr>
          <p:spPr>
            <a:xfrm>
              <a:off x="1028700" y="2946564"/>
              <a:ext cx="11903710" cy="6309360"/>
            </a:xfrm>
            <a:custGeom>
              <a:avLst/>
              <a:gdLst/>
              <a:ahLst/>
              <a:cxnLst/>
              <a:rect l="l" t="t" r="r" b="b"/>
              <a:pathLst>
                <a:path w="11903710" h="6309359">
                  <a:moveTo>
                    <a:pt x="11903119" y="6308899"/>
                  </a:moveTo>
                  <a:lnTo>
                    <a:pt x="0" y="6308899"/>
                  </a:lnTo>
                  <a:lnTo>
                    <a:pt x="0" y="0"/>
                  </a:lnTo>
                  <a:lnTo>
                    <a:pt x="11903119" y="0"/>
                  </a:lnTo>
                  <a:lnTo>
                    <a:pt x="11903119" y="6308899"/>
                  </a:lnTo>
                  <a:close/>
                </a:path>
              </a:pathLst>
            </a:custGeom>
            <a:solidFill>
              <a:srgbClr val="599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99" y="4293400"/>
              <a:ext cx="161925" cy="1619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99" y="5055400"/>
              <a:ext cx="161925" cy="1619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99" y="5817400"/>
              <a:ext cx="161925" cy="1619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99" y="6579399"/>
              <a:ext cx="161925" cy="161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99" y="7341399"/>
              <a:ext cx="161925" cy="1619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99" y="8103399"/>
              <a:ext cx="161925" cy="1619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54100" y="3113563"/>
            <a:ext cx="9434195" cy="53594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4300" b="1" spc="220" dirty="0">
                <a:solidFill>
                  <a:srgbClr val="FAFAFF"/>
                </a:solidFill>
                <a:latin typeface="Arial"/>
                <a:cs typeface="Arial"/>
              </a:rPr>
              <a:t>Performance</a:t>
            </a:r>
            <a:r>
              <a:rPr sz="4300" b="1" spc="25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110" dirty="0">
                <a:solidFill>
                  <a:srgbClr val="FAFAFF"/>
                </a:solidFill>
                <a:latin typeface="Arial"/>
                <a:cs typeface="Arial"/>
              </a:rPr>
              <a:t>Metrics</a:t>
            </a:r>
            <a:endParaRPr sz="4300">
              <a:latin typeface="Arial"/>
              <a:cs typeface="Arial"/>
            </a:endParaRPr>
          </a:p>
          <a:p>
            <a:pPr marL="940435" marR="375285">
              <a:lnSpc>
                <a:spcPts val="6000"/>
              </a:lnSpc>
              <a:spcBef>
                <a:spcPts val="340"/>
              </a:spcBef>
            </a:pPr>
            <a:r>
              <a:rPr sz="4300" b="1" spc="55" dirty="0">
                <a:solidFill>
                  <a:srgbClr val="FAFAFF"/>
                </a:solidFill>
                <a:latin typeface="Arial"/>
                <a:cs typeface="Arial"/>
              </a:rPr>
              <a:t>First</a:t>
            </a:r>
            <a:r>
              <a:rPr sz="4300" b="1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180" dirty="0">
                <a:solidFill>
                  <a:srgbClr val="FAFAFF"/>
                </a:solidFill>
                <a:latin typeface="Arial"/>
                <a:cs typeface="Arial"/>
              </a:rPr>
              <a:t>Contentful</a:t>
            </a:r>
            <a:r>
              <a:rPr sz="4300" b="1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190" dirty="0">
                <a:solidFill>
                  <a:srgbClr val="FAFAFF"/>
                </a:solidFill>
                <a:latin typeface="Arial"/>
                <a:cs typeface="Arial"/>
              </a:rPr>
              <a:t>Paint:</a:t>
            </a:r>
            <a:r>
              <a:rPr sz="4300" b="1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105" dirty="0">
                <a:solidFill>
                  <a:srgbClr val="FAFAFF"/>
                </a:solidFill>
                <a:latin typeface="Arial"/>
                <a:cs typeface="Arial"/>
              </a:rPr>
              <a:t>618ms </a:t>
            </a:r>
            <a:r>
              <a:rPr sz="4300" b="1" spc="145" dirty="0">
                <a:solidFill>
                  <a:srgbClr val="FAFAFF"/>
                </a:solidFill>
                <a:latin typeface="Arial"/>
                <a:cs typeface="Arial"/>
              </a:rPr>
              <a:t>Time</a:t>
            </a:r>
            <a:r>
              <a:rPr sz="4300" b="1" spc="-20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229" dirty="0">
                <a:solidFill>
                  <a:srgbClr val="FAFAFF"/>
                </a:solidFill>
                <a:latin typeface="Arial"/>
                <a:cs typeface="Arial"/>
              </a:rPr>
              <a:t>to</a:t>
            </a:r>
            <a:r>
              <a:rPr sz="4300" b="1" spc="-15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195" dirty="0">
                <a:solidFill>
                  <a:srgbClr val="FAFAFF"/>
                </a:solidFill>
                <a:latin typeface="Arial"/>
                <a:cs typeface="Arial"/>
              </a:rPr>
              <a:t>Interactive:</a:t>
            </a:r>
            <a:r>
              <a:rPr sz="4300" b="1" spc="-15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330" dirty="0">
                <a:solidFill>
                  <a:srgbClr val="FAFAFF"/>
                </a:solidFill>
                <a:latin typeface="Arial"/>
                <a:cs typeface="Arial"/>
              </a:rPr>
              <a:t>2.9s </a:t>
            </a:r>
            <a:r>
              <a:rPr sz="4300" b="1" spc="185" dirty="0">
                <a:solidFill>
                  <a:srgbClr val="FAFAFF"/>
                </a:solidFill>
                <a:latin typeface="Arial"/>
                <a:cs typeface="Arial"/>
              </a:rPr>
              <a:t>Speed</a:t>
            </a:r>
            <a:r>
              <a:rPr sz="4300" b="1" spc="-10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204" dirty="0">
                <a:solidFill>
                  <a:srgbClr val="FAFAFF"/>
                </a:solidFill>
                <a:latin typeface="Arial"/>
                <a:cs typeface="Arial"/>
              </a:rPr>
              <a:t>Index:</a:t>
            </a:r>
            <a:r>
              <a:rPr sz="4300" b="1" spc="-5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325" dirty="0">
                <a:solidFill>
                  <a:srgbClr val="FAFAFF"/>
                </a:solidFill>
                <a:latin typeface="Arial"/>
                <a:cs typeface="Arial"/>
              </a:rPr>
              <a:t>2.7s</a:t>
            </a:r>
            <a:endParaRPr sz="4300">
              <a:latin typeface="Arial"/>
              <a:cs typeface="Arial"/>
            </a:endParaRPr>
          </a:p>
          <a:p>
            <a:pPr marL="940435" marR="5080">
              <a:lnSpc>
                <a:spcPts val="6000"/>
              </a:lnSpc>
            </a:pPr>
            <a:r>
              <a:rPr sz="4300" b="1" spc="195" dirty="0">
                <a:solidFill>
                  <a:srgbClr val="FAFAFF"/>
                </a:solidFill>
                <a:latin typeface="Arial"/>
                <a:cs typeface="Arial"/>
              </a:rPr>
              <a:t>Total</a:t>
            </a:r>
            <a:r>
              <a:rPr sz="4300" b="1" spc="-15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85" dirty="0">
                <a:solidFill>
                  <a:srgbClr val="FAFAFF"/>
                </a:solidFill>
                <a:latin typeface="Arial"/>
                <a:cs typeface="Arial"/>
              </a:rPr>
              <a:t>Blocking</a:t>
            </a:r>
            <a:r>
              <a:rPr sz="4300" b="1" spc="-10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125" dirty="0">
                <a:solidFill>
                  <a:srgbClr val="FAFAFF"/>
                </a:solidFill>
                <a:latin typeface="Arial"/>
                <a:cs typeface="Arial"/>
              </a:rPr>
              <a:t>Time:</a:t>
            </a:r>
            <a:r>
              <a:rPr sz="4300" b="1" spc="-10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260" dirty="0">
                <a:solidFill>
                  <a:srgbClr val="FAFAFF"/>
                </a:solidFill>
                <a:latin typeface="Arial"/>
                <a:cs typeface="Arial"/>
              </a:rPr>
              <a:t>565ms </a:t>
            </a:r>
            <a:r>
              <a:rPr sz="4300" b="1" spc="170" dirty="0">
                <a:solidFill>
                  <a:srgbClr val="FAFAFF"/>
                </a:solidFill>
                <a:latin typeface="Arial"/>
                <a:cs typeface="Arial"/>
              </a:rPr>
              <a:t>Largest</a:t>
            </a:r>
            <a:r>
              <a:rPr sz="4300" b="1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180" dirty="0">
                <a:solidFill>
                  <a:srgbClr val="FAFAFF"/>
                </a:solidFill>
                <a:latin typeface="Arial"/>
                <a:cs typeface="Arial"/>
              </a:rPr>
              <a:t>Contentful</a:t>
            </a:r>
            <a:r>
              <a:rPr sz="4300" b="1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190" dirty="0">
                <a:solidFill>
                  <a:srgbClr val="FAFAFF"/>
                </a:solidFill>
                <a:latin typeface="Arial"/>
                <a:cs typeface="Arial"/>
              </a:rPr>
              <a:t>Paint:</a:t>
            </a:r>
            <a:r>
              <a:rPr sz="4300" b="1" spc="5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-20" dirty="0">
                <a:solidFill>
                  <a:srgbClr val="FAFAFF"/>
                </a:solidFill>
                <a:latin typeface="Arial"/>
                <a:cs typeface="Arial"/>
              </a:rPr>
              <a:t>1.4s </a:t>
            </a:r>
            <a:r>
              <a:rPr sz="4300" b="1" spc="229" dirty="0">
                <a:solidFill>
                  <a:srgbClr val="FAFAFF"/>
                </a:solidFill>
                <a:latin typeface="Arial"/>
                <a:cs typeface="Arial"/>
              </a:rPr>
              <a:t>Cumulative</a:t>
            </a:r>
            <a:r>
              <a:rPr sz="4300" b="1" spc="-10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215" dirty="0">
                <a:solidFill>
                  <a:srgbClr val="FAFAFF"/>
                </a:solidFill>
                <a:latin typeface="Arial"/>
                <a:cs typeface="Arial"/>
              </a:rPr>
              <a:t>Layout</a:t>
            </a:r>
            <a:r>
              <a:rPr sz="4300" b="1" spc="-10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125" dirty="0">
                <a:solidFill>
                  <a:srgbClr val="FAFAFF"/>
                </a:solidFill>
                <a:latin typeface="Arial"/>
                <a:cs typeface="Arial"/>
              </a:rPr>
              <a:t>Shift:</a:t>
            </a:r>
            <a:r>
              <a:rPr sz="4300" b="1" spc="-5" dirty="0">
                <a:solidFill>
                  <a:srgbClr val="FAFAFF"/>
                </a:solidFill>
                <a:latin typeface="Arial"/>
                <a:cs typeface="Arial"/>
              </a:rPr>
              <a:t> </a:t>
            </a:r>
            <a:r>
              <a:rPr sz="4300" b="1" spc="455" dirty="0">
                <a:solidFill>
                  <a:srgbClr val="FAFAFF"/>
                </a:solidFill>
                <a:latin typeface="Arial"/>
                <a:cs typeface="Arial"/>
              </a:rPr>
              <a:t>0.58</a:t>
            </a:r>
            <a:endParaRPr sz="43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918771" y="1823731"/>
            <a:ext cx="6591300" cy="8463280"/>
            <a:chOff x="10918771" y="1823731"/>
            <a:chExt cx="6591300" cy="8463280"/>
          </a:xfrm>
        </p:grpSpPr>
        <p:sp>
          <p:nvSpPr>
            <p:cNvPr id="14" name="object 14"/>
            <p:cNvSpPr/>
            <p:nvPr/>
          </p:nvSpPr>
          <p:spPr>
            <a:xfrm>
              <a:off x="12351707" y="1859208"/>
              <a:ext cx="4447540" cy="7540625"/>
            </a:xfrm>
            <a:custGeom>
              <a:avLst/>
              <a:gdLst/>
              <a:ahLst/>
              <a:cxnLst/>
              <a:rect l="l" t="t" r="r" b="b"/>
              <a:pathLst>
                <a:path w="4447540" h="7540625">
                  <a:moveTo>
                    <a:pt x="1416594" y="181480"/>
                  </a:moveTo>
                  <a:lnTo>
                    <a:pt x="2669204" y="181480"/>
                  </a:lnTo>
                  <a:lnTo>
                    <a:pt x="4023334" y="387213"/>
                  </a:lnTo>
                  <a:lnTo>
                    <a:pt x="4070493" y="396690"/>
                  </a:lnTo>
                  <a:lnTo>
                    <a:pt x="4086393" y="401496"/>
                  </a:lnTo>
                  <a:lnTo>
                    <a:pt x="2890499" y="401496"/>
                  </a:lnTo>
                  <a:lnTo>
                    <a:pt x="1464461" y="184838"/>
                  </a:lnTo>
                  <a:lnTo>
                    <a:pt x="1416594" y="181480"/>
                  </a:lnTo>
                  <a:close/>
                </a:path>
                <a:path w="4447540" h="7540625">
                  <a:moveTo>
                    <a:pt x="2937364" y="7535042"/>
                  </a:moveTo>
                  <a:lnTo>
                    <a:pt x="423861" y="7153165"/>
                  </a:lnTo>
                  <a:lnTo>
                    <a:pt x="376701" y="7143688"/>
                  </a:lnTo>
                  <a:lnTo>
                    <a:pt x="331480" y="7130020"/>
                  </a:lnTo>
                  <a:lnTo>
                    <a:pt x="288372" y="7112402"/>
                  </a:lnTo>
                  <a:lnTo>
                    <a:pt x="247554" y="7091071"/>
                  </a:lnTo>
                  <a:lnTo>
                    <a:pt x="209203" y="7066268"/>
                  </a:lnTo>
                  <a:lnTo>
                    <a:pt x="173493" y="7038231"/>
                  </a:lnTo>
                  <a:lnTo>
                    <a:pt x="140600" y="7007198"/>
                  </a:lnTo>
                  <a:lnTo>
                    <a:pt x="110701" y="6973409"/>
                  </a:lnTo>
                  <a:lnTo>
                    <a:pt x="83972" y="6937102"/>
                  </a:lnTo>
                  <a:lnTo>
                    <a:pt x="60587" y="6898517"/>
                  </a:lnTo>
                  <a:lnTo>
                    <a:pt x="40724" y="6857892"/>
                  </a:lnTo>
                  <a:lnTo>
                    <a:pt x="24558" y="6815466"/>
                  </a:lnTo>
                  <a:lnTo>
                    <a:pt x="12264" y="6771478"/>
                  </a:lnTo>
                  <a:lnTo>
                    <a:pt x="4020" y="6726167"/>
                  </a:lnTo>
                  <a:lnTo>
                    <a:pt x="0" y="6679772"/>
                  </a:lnTo>
                  <a:lnTo>
                    <a:pt x="380" y="6632531"/>
                  </a:lnTo>
                  <a:lnTo>
                    <a:pt x="5336" y="6584685"/>
                  </a:lnTo>
                  <a:lnTo>
                    <a:pt x="941349" y="423861"/>
                  </a:lnTo>
                  <a:lnTo>
                    <a:pt x="950827" y="376701"/>
                  </a:lnTo>
                  <a:lnTo>
                    <a:pt x="964495" y="331480"/>
                  </a:lnTo>
                  <a:lnTo>
                    <a:pt x="982151" y="288299"/>
                  </a:lnTo>
                  <a:lnTo>
                    <a:pt x="1003443" y="247554"/>
                  </a:lnTo>
                  <a:lnTo>
                    <a:pt x="1028246" y="209203"/>
                  </a:lnTo>
                  <a:lnTo>
                    <a:pt x="1056284" y="173493"/>
                  </a:lnTo>
                  <a:lnTo>
                    <a:pt x="1087317" y="140600"/>
                  </a:lnTo>
                  <a:lnTo>
                    <a:pt x="1121106" y="110701"/>
                  </a:lnTo>
                  <a:lnTo>
                    <a:pt x="1157495" y="83922"/>
                  </a:lnTo>
                  <a:lnTo>
                    <a:pt x="1195998" y="60587"/>
                  </a:lnTo>
                  <a:lnTo>
                    <a:pt x="1236623" y="40724"/>
                  </a:lnTo>
                  <a:lnTo>
                    <a:pt x="1279049" y="24558"/>
                  </a:lnTo>
                  <a:lnTo>
                    <a:pt x="1323036" y="12264"/>
                  </a:lnTo>
                  <a:lnTo>
                    <a:pt x="1368347" y="4020"/>
                  </a:lnTo>
                  <a:lnTo>
                    <a:pt x="1414743" y="0"/>
                  </a:lnTo>
                  <a:lnTo>
                    <a:pt x="1461984" y="380"/>
                  </a:lnTo>
                  <a:lnTo>
                    <a:pt x="1509830" y="5336"/>
                  </a:lnTo>
                  <a:lnTo>
                    <a:pt x="2669204" y="181480"/>
                  </a:lnTo>
                  <a:lnTo>
                    <a:pt x="1416594" y="181480"/>
                  </a:lnTo>
                  <a:lnTo>
                    <a:pt x="1370035" y="185736"/>
                  </a:lnTo>
                  <a:lnTo>
                    <a:pt x="1325480" y="197095"/>
                  </a:lnTo>
                  <a:lnTo>
                    <a:pt x="1283627" y="215041"/>
                  </a:lnTo>
                  <a:lnTo>
                    <a:pt x="1245172" y="239064"/>
                  </a:lnTo>
                  <a:lnTo>
                    <a:pt x="1210812" y="268648"/>
                  </a:lnTo>
                  <a:lnTo>
                    <a:pt x="1181245" y="303283"/>
                  </a:lnTo>
                  <a:lnTo>
                    <a:pt x="1157166" y="342454"/>
                  </a:lnTo>
                  <a:lnTo>
                    <a:pt x="1139273" y="385648"/>
                  </a:lnTo>
                  <a:lnTo>
                    <a:pt x="1128263" y="432353"/>
                  </a:lnTo>
                  <a:lnTo>
                    <a:pt x="184995" y="6640935"/>
                  </a:lnTo>
                  <a:lnTo>
                    <a:pt x="181636" y="6688802"/>
                  </a:lnTo>
                  <a:lnTo>
                    <a:pt x="185893" y="6735361"/>
                  </a:lnTo>
                  <a:lnTo>
                    <a:pt x="197251" y="6779916"/>
                  </a:lnTo>
                  <a:lnTo>
                    <a:pt x="215198" y="6821769"/>
                  </a:lnTo>
                  <a:lnTo>
                    <a:pt x="239220" y="6860224"/>
                  </a:lnTo>
                  <a:lnTo>
                    <a:pt x="268805" y="6894584"/>
                  </a:lnTo>
                  <a:lnTo>
                    <a:pt x="303440" y="6924151"/>
                  </a:lnTo>
                  <a:lnTo>
                    <a:pt x="342611" y="6948230"/>
                  </a:lnTo>
                  <a:lnTo>
                    <a:pt x="385805" y="6966123"/>
                  </a:lnTo>
                  <a:lnTo>
                    <a:pt x="432509" y="6977133"/>
                  </a:lnTo>
                  <a:lnTo>
                    <a:pt x="3338552" y="7418647"/>
                  </a:lnTo>
                  <a:lnTo>
                    <a:pt x="3326088" y="7429676"/>
                  </a:lnTo>
                  <a:lnTo>
                    <a:pt x="3289781" y="7456406"/>
                  </a:lnTo>
                  <a:lnTo>
                    <a:pt x="3251196" y="7479790"/>
                  </a:lnTo>
                  <a:lnTo>
                    <a:pt x="3210571" y="7499654"/>
                  </a:lnTo>
                  <a:lnTo>
                    <a:pt x="3168145" y="7515820"/>
                  </a:lnTo>
                  <a:lnTo>
                    <a:pt x="3124157" y="7528113"/>
                  </a:lnTo>
                  <a:lnTo>
                    <a:pt x="3078846" y="7536358"/>
                  </a:lnTo>
                  <a:lnTo>
                    <a:pt x="3032451" y="7540379"/>
                  </a:lnTo>
                  <a:lnTo>
                    <a:pt x="2985211" y="7539998"/>
                  </a:lnTo>
                  <a:lnTo>
                    <a:pt x="2937364" y="7535042"/>
                  </a:lnTo>
                  <a:close/>
                </a:path>
                <a:path w="4447540" h="7540625">
                  <a:moveTo>
                    <a:pt x="2912813" y="526133"/>
                  </a:moveTo>
                  <a:lnTo>
                    <a:pt x="2924564" y="525656"/>
                  </a:lnTo>
                  <a:lnTo>
                    <a:pt x="2935095" y="520922"/>
                  </a:lnTo>
                  <a:lnTo>
                    <a:pt x="2943145" y="512418"/>
                  </a:lnTo>
                  <a:lnTo>
                    <a:pt x="2947452" y="500631"/>
                  </a:lnTo>
                  <a:lnTo>
                    <a:pt x="2946840" y="488097"/>
                  </a:lnTo>
                  <a:lnTo>
                    <a:pt x="2941679" y="477586"/>
                  </a:lnTo>
                  <a:lnTo>
                    <a:pt x="2933029" y="469938"/>
                  </a:lnTo>
                  <a:lnTo>
                    <a:pt x="2921950" y="465993"/>
                  </a:lnTo>
                  <a:lnTo>
                    <a:pt x="2497432" y="401496"/>
                  </a:lnTo>
                  <a:lnTo>
                    <a:pt x="4086393" y="401496"/>
                  </a:lnTo>
                  <a:lnTo>
                    <a:pt x="4158822" y="427976"/>
                  </a:lnTo>
                  <a:lnTo>
                    <a:pt x="4199639" y="449306"/>
                  </a:lnTo>
                  <a:lnTo>
                    <a:pt x="4237991" y="474110"/>
                  </a:lnTo>
                  <a:lnTo>
                    <a:pt x="4253784" y="486509"/>
                  </a:lnTo>
                  <a:lnTo>
                    <a:pt x="3152279" y="486509"/>
                  </a:lnTo>
                  <a:lnTo>
                    <a:pt x="3135148" y="487413"/>
                  </a:lnTo>
                  <a:lnTo>
                    <a:pt x="3119597" y="494664"/>
                  </a:lnTo>
                  <a:lnTo>
                    <a:pt x="3107653" y="507213"/>
                  </a:lnTo>
                  <a:lnTo>
                    <a:pt x="3101340" y="524011"/>
                  </a:lnTo>
                  <a:lnTo>
                    <a:pt x="3101433" y="526133"/>
                  </a:lnTo>
                  <a:lnTo>
                    <a:pt x="2912813" y="526133"/>
                  </a:lnTo>
                  <a:close/>
                </a:path>
                <a:path w="4447540" h="7540625">
                  <a:moveTo>
                    <a:pt x="3138842" y="574951"/>
                  </a:moveTo>
                  <a:lnTo>
                    <a:pt x="3156719" y="574161"/>
                  </a:lnTo>
                  <a:lnTo>
                    <a:pt x="3172187" y="566897"/>
                  </a:lnTo>
                  <a:lnTo>
                    <a:pt x="3183717" y="554284"/>
                  </a:lnTo>
                  <a:lnTo>
                    <a:pt x="3189781" y="537448"/>
                  </a:lnTo>
                  <a:lnTo>
                    <a:pt x="3188991" y="519571"/>
                  </a:lnTo>
                  <a:lnTo>
                    <a:pt x="3181727" y="504103"/>
                  </a:lnTo>
                  <a:lnTo>
                    <a:pt x="3169115" y="492573"/>
                  </a:lnTo>
                  <a:lnTo>
                    <a:pt x="3152279" y="486509"/>
                  </a:lnTo>
                  <a:lnTo>
                    <a:pt x="4253784" y="486509"/>
                  </a:lnTo>
                  <a:lnTo>
                    <a:pt x="4273701" y="502147"/>
                  </a:lnTo>
                  <a:lnTo>
                    <a:pt x="4287163" y="514848"/>
                  </a:lnTo>
                  <a:lnTo>
                    <a:pt x="3636581" y="514848"/>
                  </a:lnTo>
                  <a:lnTo>
                    <a:pt x="3627449" y="574951"/>
                  </a:lnTo>
                  <a:lnTo>
                    <a:pt x="3138842" y="574951"/>
                  </a:lnTo>
                  <a:close/>
                </a:path>
                <a:path w="4447540" h="7540625">
                  <a:moveTo>
                    <a:pt x="3636580" y="514848"/>
                  </a:moveTo>
                  <a:lnTo>
                    <a:pt x="4287163" y="514848"/>
                  </a:lnTo>
                  <a:lnTo>
                    <a:pt x="4336480" y="566967"/>
                  </a:lnTo>
                  <a:lnTo>
                    <a:pt x="4363222" y="603276"/>
                  </a:lnTo>
                  <a:lnTo>
                    <a:pt x="4377887" y="627474"/>
                  </a:lnTo>
                  <a:lnTo>
                    <a:pt x="3636580" y="514848"/>
                  </a:lnTo>
                  <a:close/>
                </a:path>
                <a:path w="4447540" h="7540625">
                  <a:moveTo>
                    <a:pt x="3319355" y="7117138"/>
                  </a:moveTo>
                  <a:lnTo>
                    <a:pt x="4262624" y="908556"/>
                  </a:lnTo>
                  <a:lnTo>
                    <a:pt x="4265982" y="860688"/>
                  </a:lnTo>
                  <a:lnTo>
                    <a:pt x="4261726" y="814129"/>
                  </a:lnTo>
                  <a:lnTo>
                    <a:pt x="4250368" y="769574"/>
                  </a:lnTo>
                  <a:lnTo>
                    <a:pt x="4232421" y="727721"/>
                  </a:lnTo>
                  <a:lnTo>
                    <a:pt x="4208399" y="689266"/>
                  </a:lnTo>
                  <a:lnTo>
                    <a:pt x="4178814" y="654907"/>
                  </a:lnTo>
                  <a:lnTo>
                    <a:pt x="4144179" y="625339"/>
                  </a:lnTo>
                  <a:lnTo>
                    <a:pt x="4105009" y="601261"/>
                  </a:lnTo>
                  <a:lnTo>
                    <a:pt x="4061814" y="583368"/>
                  </a:lnTo>
                  <a:lnTo>
                    <a:pt x="4015110" y="572358"/>
                  </a:lnTo>
                  <a:lnTo>
                    <a:pt x="4377887" y="627474"/>
                  </a:lnTo>
                  <a:lnTo>
                    <a:pt x="4406469" y="682486"/>
                  </a:lnTo>
                  <a:lnTo>
                    <a:pt x="4422636" y="724912"/>
                  </a:lnTo>
                  <a:lnTo>
                    <a:pt x="4434929" y="768899"/>
                  </a:lnTo>
                  <a:lnTo>
                    <a:pt x="4443166" y="814209"/>
                  </a:lnTo>
                  <a:lnTo>
                    <a:pt x="4447194" y="860605"/>
                  </a:lnTo>
                  <a:lnTo>
                    <a:pt x="4446814" y="907846"/>
                  </a:lnTo>
                  <a:lnTo>
                    <a:pt x="4441857" y="955693"/>
                  </a:lnTo>
                  <a:lnTo>
                    <a:pt x="3505844" y="7116517"/>
                  </a:lnTo>
                  <a:lnTo>
                    <a:pt x="3500198" y="7144613"/>
                  </a:lnTo>
                  <a:lnTo>
                    <a:pt x="3319355" y="7117138"/>
                  </a:lnTo>
                  <a:close/>
                </a:path>
                <a:path w="4447540" h="7540625">
                  <a:moveTo>
                    <a:pt x="3434994" y="733953"/>
                  </a:moveTo>
                  <a:lnTo>
                    <a:pt x="1972174" y="511707"/>
                  </a:lnTo>
                  <a:lnTo>
                    <a:pt x="1929566" y="499176"/>
                  </a:lnTo>
                  <a:lnTo>
                    <a:pt x="1892866" y="476535"/>
                  </a:lnTo>
                  <a:lnTo>
                    <a:pt x="1863452" y="445650"/>
                  </a:lnTo>
                  <a:lnTo>
                    <a:pt x="1842697" y="408390"/>
                  </a:lnTo>
                  <a:lnTo>
                    <a:pt x="1831976" y="366622"/>
                  </a:lnTo>
                  <a:lnTo>
                    <a:pt x="1832666" y="322214"/>
                  </a:lnTo>
                  <a:lnTo>
                    <a:pt x="1844759" y="242617"/>
                  </a:lnTo>
                  <a:lnTo>
                    <a:pt x="1464461" y="184838"/>
                  </a:lnTo>
                  <a:lnTo>
                    <a:pt x="2890499" y="401496"/>
                  </a:lnTo>
                  <a:lnTo>
                    <a:pt x="2497432" y="401496"/>
                  </a:lnTo>
                  <a:lnTo>
                    <a:pt x="2485682" y="401973"/>
                  </a:lnTo>
                  <a:lnTo>
                    <a:pt x="2475151" y="406706"/>
                  </a:lnTo>
                  <a:lnTo>
                    <a:pt x="2467101" y="415210"/>
                  </a:lnTo>
                  <a:lnTo>
                    <a:pt x="2462793" y="426997"/>
                  </a:lnTo>
                  <a:lnTo>
                    <a:pt x="2463406" y="439532"/>
                  </a:lnTo>
                  <a:lnTo>
                    <a:pt x="2468566" y="450043"/>
                  </a:lnTo>
                  <a:lnTo>
                    <a:pt x="2477216" y="457691"/>
                  </a:lnTo>
                  <a:lnTo>
                    <a:pt x="2488295" y="461636"/>
                  </a:lnTo>
                  <a:lnTo>
                    <a:pt x="3108708" y="555895"/>
                  </a:lnTo>
                  <a:lnTo>
                    <a:pt x="3109394" y="557357"/>
                  </a:lnTo>
                  <a:lnTo>
                    <a:pt x="3122006" y="568887"/>
                  </a:lnTo>
                  <a:lnTo>
                    <a:pt x="3138842" y="574951"/>
                  </a:lnTo>
                  <a:lnTo>
                    <a:pt x="3606441" y="645993"/>
                  </a:lnTo>
                  <a:lnTo>
                    <a:pt x="3589315" y="673753"/>
                  </a:lnTo>
                  <a:lnTo>
                    <a:pt x="3558430" y="703168"/>
                  </a:lnTo>
                  <a:lnTo>
                    <a:pt x="3521170" y="723923"/>
                  </a:lnTo>
                  <a:lnTo>
                    <a:pt x="3479402" y="734643"/>
                  </a:lnTo>
                  <a:lnTo>
                    <a:pt x="3434994" y="733953"/>
                  </a:lnTo>
                  <a:close/>
                </a:path>
                <a:path w="4447540" h="7540625">
                  <a:moveTo>
                    <a:pt x="3606441" y="645993"/>
                  </a:moveTo>
                  <a:lnTo>
                    <a:pt x="3138842" y="574951"/>
                  </a:lnTo>
                  <a:lnTo>
                    <a:pt x="3627449" y="574951"/>
                  </a:lnTo>
                  <a:lnTo>
                    <a:pt x="3624487" y="594445"/>
                  </a:lnTo>
                  <a:lnTo>
                    <a:pt x="3611956" y="637054"/>
                  </a:lnTo>
                  <a:lnTo>
                    <a:pt x="3606441" y="645993"/>
                  </a:lnTo>
                  <a:close/>
                </a:path>
                <a:path w="4447540" h="7540625">
                  <a:moveTo>
                    <a:pt x="3108708" y="555895"/>
                  </a:moveTo>
                  <a:lnTo>
                    <a:pt x="2488295" y="461636"/>
                  </a:lnTo>
                  <a:lnTo>
                    <a:pt x="2912813" y="526133"/>
                  </a:lnTo>
                  <a:lnTo>
                    <a:pt x="3101433" y="526133"/>
                  </a:lnTo>
                  <a:lnTo>
                    <a:pt x="3102130" y="541889"/>
                  </a:lnTo>
                  <a:lnTo>
                    <a:pt x="3108708" y="555895"/>
                  </a:lnTo>
                  <a:close/>
                </a:path>
                <a:path w="4447540" h="7540625">
                  <a:moveTo>
                    <a:pt x="3032793" y="7368279"/>
                  </a:moveTo>
                  <a:lnTo>
                    <a:pt x="3079353" y="7364023"/>
                  </a:lnTo>
                  <a:lnTo>
                    <a:pt x="3123908" y="7352664"/>
                  </a:lnTo>
                  <a:lnTo>
                    <a:pt x="3165761" y="7334718"/>
                  </a:lnTo>
                  <a:lnTo>
                    <a:pt x="3204216" y="7310695"/>
                  </a:lnTo>
                  <a:lnTo>
                    <a:pt x="3238575" y="7281110"/>
                  </a:lnTo>
                  <a:lnTo>
                    <a:pt x="3268143" y="7246476"/>
                  </a:lnTo>
                  <a:lnTo>
                    <a:pt x="3292221" y="7207305"/>
                  </a:lnTo>
                  <a:lnTo>
                    <a:pt x="3310114" y="7164111"/>
                  </a:lnTo>
                  <a:lnTo>
                    <a:pt x="3321124" y="7117406"/>
                  </a:lnTo>
                  <a:lnTo>
                    <a:pt x="3500198" y="7144613"/>
                  </a:lnTo>
                  <a:lnTo>
                    <a:pt x="3482699" y="7208898"/>
                  </a:lnTo>
                  <a:lnTo>
                    <a:pt x="3465081" y="7252006"/>
                  </a:lnTo>
                  <a:lnTo>
                    <a:pt x="3443750" y="7292823"/>
                  </a:lnTo>
                  <a:lnTo>
                    <a:pt x="3418947" y="7331175"/>
                  </a:lnTo>
                  <a:lnTo>
                    <a:pt x="3390910" y="7366885"/>
                  </a:lnTo>
                  <a:lnTo>
                    <a:pt x="3389595" y="7368279"/>
                  </a:lnTo>
                  <a:lnTo>
                    <a:pt x="3032793" y="7368279"/>
                  </a:lnTo>
                  <a:close/>
                </a:path>
                <a:path w="4447540" h="7540625">
                  <a:moveTo>
                    <a:pt x="3338552" y="7418647"/>
                  </a:moveTo>
                  <a:lnTo>
                    <a:pt x="432509" y="6977133"/>
                  </a:lnTo>
                  <a:lnTo>
                    <a:pt x="2984926" y="7364921"/>
                  </a:lnTo>
                  <a:lnTo>
                    <a:pt x="3032793" y="7368279"/>
                  </a:lnTo>
                  <a:lnTo>
                    <a:pt x="3389595" y="7368279"/>
                  </a:lnTo>
                  <a:lnTo>
                    <a:pt x="3359877" y="7399778"/>
                  </a:lnTo>
                  <a:lnTo>
                    <a:pt x="3338552" y="7418647"/>
                  </a:lnTo>
                  <a:close/>
                </a:path>
              </a:pathLst>
            </a:custGeom>
            <a:solidFill>
              <a:srgbClr val="000000">
                <a:alpha val="3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3344" y="2040690"/>
              <a:ext cx="4084823" cy="718653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814501" y="2260705"/>
              <a:ext cx="485140" cy="125095"/>
            </a:xfrm>
            <a:custGeom>
              <a:avLst/>
              <a:gdLst/>
              <a:ahLst/>
              <a:cxnLst/>
              <a:rect l="l" t="t" r="r" b="b"/>
              <a:pathLst>
                <a:path w="485140" h="125094">
                  <a:moveTo>
                    <a:pt x="450019" y="124637"/>
                  </a:moveTo>
                  <a:lnTo>
                    <a:pt x="25501" y="60140"/>
                  </a:lnTo>
                  <a:lnTo>
                    <a:pt x="0" y="25501"/>
                  </a:lnTo>
                  <a:lnTo>
                    <a:pt x="4307" y="13714"/>
                  </a:lnTo>
                  <a:lnTo>
                    <a:pt x="12357" y="5210"/>
                  </a:lnTo>
                  <a:lnTo>
                    <a:pt x="22888" y="476"/>
                  </a:lnTo>
                  <a:lnTo>
                    <a:pt x="34638" y="0"/>
                  </a:lnTo>
                  <a:lnTo>
                    <a:pt x="459156" y="64496"/>
                  </a:lnTo>
                  <a:lnTo>
                    <a:pt x="470235" y="68442"/>
                  </a:lnTo>
                  <a:lnTo>
                    <a:pt x="478885" y="76090"/>
                  </a:lnTo>
                  <a:lnTo>
                    <a:pt x="484046" y="86601"/>
                  </a:lnTo>
                  <a:lnTo>
                    <a:pt x="484658" y="99135"/>
                  </a:lnTo>
                  <a:lnTo>
                    <a:pt x="480351" y="110922"/>
                  </a:lnTo>
                  <a:lnTo>
                    <a:pt x="472301" y="119426"/>
                  </a:lnTo>
                  <a:lnTo>
                    <a:pt x="461770" y="124160"/>
                  </a:lnTo>
                  <a:lnTo>
                    <a:pt x="450019" y="124637"/>
                  </a:lnTo>
                  <a:close/>
                </a:path>
              </a:pathLst>
            </a:custGeom>
            <a:solidFill>
              <a:srgbClr val="545454">
                <a:alpha val="3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53047" y="2345718"/>
              <a:ext cx="88441" cy="8844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00305" y="2703994"/>
              <a:ext cx="3799204" cy="2115820"/>
            </a:xfrm>
            <a:custGeom>
              <a:avLst/>
              <a:gdLst/>
              <a:ahLst/>
              <a:cxnLst/>
              <a:rect l="l" t="t" r="r" b="b"/>
              <a:pathLst>
                <a:path w="3799205" h="2115820">
                  <a:moveTo>
                    <a:pt x="114693" y="1170952"/>
                  </a:moveTo>
                  <a:lnTo>
                    <a:pt x="75247" y="1189393"/>
                  </a:lnTo>
                  <a:lnTo>
                    <a:pt x="0" y="1663852"/>
                  </a:lnTo>
                  <a:lnTo>
                    <a:pt x="812" y="1679359"/>
                  </a:lnTo>
                  <a:lnTo>
                    <a:pt x="7327" y="1693024"/>
                  </a:lnTo>
                  <a:lnTo>
                    <a:pt x="18440" y="1703298"/>
                  </a:lnTo>
                  <a:lnTo>
                    <a:pt x="33007" y="1708683"/>
                  </a:lnTo>
                  <a:lnTo>
                    <a:pt x="114693" y="1170952"/>
                  </a:lnTo>
                  <a:close/>
                </a:path>
                <a:path w="3799205" h="2115820">
                  <a:moveTo>
                    <a:pt x="213868" y="518261"/>
                  </a:moveTo>
                  <a:lnTo>
                    <a:pt x="174637" y="535203"/>
                  </a:lnTo>
                  <a:lnTo>
                    <a:pt x="99428" y="1009383"/>
                  </a:lnTo>
                  <a:lnTo>
                    <a:pt x="100241" y="1024890"/>
                  </a:lnTo>
                  <a:lnTo>
                    <a:pt x="106768" y="1038555"/>
                  </a:lnTo>
                  <a:lnTo>
                    <a:pt x="117868" y="1048829"/>
                  </a:lnTo>
                  <a:lnTo>
                    <a:pt x="132435" y="1054214"/>
                  </a:lnTo>
                  <a:lnTo>
                    <a:pt x="213868" y="518261"/>
                  </a:lnTo>
                  <a:close/>
                </a:path>
                <a:path w="3799205" h="2115820">
                  <a:moveTo>
                    <a:pt x="292608" y="0"/>
                  </a:moveTo>
                  <a:lnTo>
                    <a:pt x="253377" y="16941"/>
                  </a:lnTo>
                  <a:lnTo>
                    <a:pt x="214452" y="252336"/>
                  </a:lnTo>
                  <a:lnTo>
                    <a:pt x="215265" y="267830"/>
                  </a:lnTo>
                  <a:lnTo>
                    <a:pt x="221780" y="281495"/>
                  </a:lnTo>
                  <a:lnTo>
                    <a:pt x="232892" y="291782"/>
                  </a:lnTo>
                  <a:lnTo>
                    <a:pt x="247459" y="297154"/>
                  </a:lnTo>
                  <a:lnTo>
                    <a:pt x="292608" y="0"/>
                  </a:lnTo>
                  <a:close/>
                </a:path>
                <a:path w="3799205" h="2115820">
                  <a:moveTo>
                    <a:pt x="3798760" y="1233119"/>
                  </a:moveTo>
                  <a:lnTo>
                    <a:pt x="3755999" y="1226629"/>
                  </a:lnTo>
                  <a:lnTo>
                    <a:pt x="3629520" y="2059089"/>
                  </a:lnTo>
                  <a:lnTo>
                    <a:pt x="3621887" y="2109305"/>
                  </a:lnTo>
                  <a:lnTo>
                    <a:pt x="3664661" y="2115807"/>
                  </a:lnTo>
                  <a:lnTo>
                    <a:pt x="3672281" y="2065578"/>
                  </a:lnTo>
                  <a:lnTo>
                    <a:pt x="3798760" y="1233119"/>
                  </a:lnTo>
                  <a:close/>
                </a:path>
              </a:pathLst>
            </a:custGeom>
            <a:solidFill>
              <a:srgbClr val="2E2E2E">
                <a:alpha val="3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15762" y="1823731"/>
              <a:ext cx="4519930" cy="7612380"/>
            </a:xfrm>
            <a:custGeom>
              <a:avLst/>
              <a:gdLst/>
              <a:ahLst/>
              <a:cxnLst/>
              <a:rect l="l" t="t" r="r" b="b"/>
              <a:pathLst>
                <a:path w="4519930" h="7612380">
                  <a:moveTo>
                    <a:pt x="2967934" y="7605895"/>
                  </a:moveTo>
                  <a:lnTo>
                    <a:pt x="454432" y="7224019"/>
                  </a:lnTo>
                  <a:lnTo>
                    <a:pt x="406656" y="7214547"/>
                  </a:lnTo>
                  <a:lnTo>
                    <a:pt x="360723" y="7201056"/>
                  </a:lnTo>
                  <a:lnTo>
                    <a:pt x="316789" y="7183762"/>
                  </a:lnTo>
                  <a:lnTo>
                    <a:pt x="275015" y="7162881"/>
                  </a:lnTo>
                  <a:lnTo>
                    <a:pt x="235558" y="7138628"/>
                  </a:lnTo>
                  <a:lnTo>
                    <a:pt x="198579" y="7111220"/>
                  </a:lnTo>
                  <a:lnTo>
                    <a:pt x="164236" y="7080872"/>
                  </a:lnTo>
                  <a:lnTo>
                    <a:pt x="132688" y="7047800"/>
                  </a:lnTo>
                  <a:lnTo>
                    <a:pt x="104094" y="7012221"/>
                  </a:lnTo>
                  <a:lnTo>
                    <a:pt x="78613" y="6974350"/>
                  </a:lnTo>
                  <a:lnTo>
                    <a:pt x="56403" y="6934403"/>
                  </a:lnTo>
                  <a:lnTo>
                    <a:pt x="37625" y="6892596"/>
                  </a:lnTo>
                  <a:lnTo>
                    <a:pt x="22437" y="6849146"/>
                  </a:lnTo>
                  <a:lnTo>
                    <a:pt x="10997" y="6804267"/>
                  </a:lnTo>
                  <a:lnTo>
                    <a:pt x="3465" y="6758175"/>
                  </a:lnTo>
                  <a:lnTo>
                    <a:pt x="0" y="6711088"/>
                  </a:lnTo>
                  <a:lnTo>
                    <a:pt x="760" y="6663220"/>
                  </a:lnTo>
                  <a:lnTo>
                    <a:pt x="5716" y="6616568"/>
                  </a:lnTo>
                  <a:lnTo>
                    <a:pt x="941918" y="453964"/>
                  </a:lnTo>
                  <a:lnTo>
                    <a:pt x="952734" y="400639"/>
                  </a:lnTo>
                  <a:lnTo>
                    <a:pt x="968655" y="349446"/>
                  </a:lnTo>
                  <a:lnTo>
                    <a:pt x="983181" y="312463"/>
                  </a:lnTo>
                  <a:lnTo>
                    <a:pt x="1008048" y="265853"/>
                  </a:lnTo>
                  <a:lnTo>
                    <a:pt x="1029918" y="232078"/>
                  </a:lnTo>
                  <a:lnTo>
                    <a:pt x="1053141" y="201506"/>
                  </a:lnTo>
                  <a:lnTo>
                    <a:pt x="1078113" y="172443"/>
                  </a:lnTo>
                  <a:lnTo>
                    <a:pt x="1109741" y="139585"/>
                  </a:lnTo>
                  <a:lnTo>
                    <a:pt x="1139270" y="114212"/>
                  </a:lnTo>
                  <a:lnTo>
                    <a:pt x="1165085" y="95796"/>
                  </a:lnTo>
                  <a:lnTo>
                    <a:pt x="1186261" y="81482"/>
                  </a:lnTo>
                  <a:lnTo>
                    <a:pt x="1241702" y="50731"/>
                  </a:lnTo>
                  <a:lnTo>
                    <a:pt x="1289157" y="31054"/>
                  </a:lnTo>
                  <a:lnTo>
                    <a:pt x="1338777" y="15885"/>
                  </a:lnTo>
                  <a:lnTo>
                    <a:pt x="1390173" y="5481"/>
                  </a:lnTo>
                  <a:lnTo>
                    <a:pt x="1442959" y="100"/>
                  </a:lnTo>
                  <a:lnTo>
                    <a:pt x="1496747" y="0"/>
                  </a:lnTo>
                  <a:lnTo>
                    <a:pt x="1551149" y="5437"/>
                  </a:lnTo>
                  <a:lnTo>
                    <a:pt x="1748889" y="35480"/>
                  </a:lnTo>
                  <a:lnTo>
                    <a:pt x="1450687" y="35480"/>
                  </a:lnTo>
                  <a:lnTo>
                    <a:pt x="1404291" y="39507"/>
                  </a:lnTo>
                  <a:lnTo>
                    <a:pt x="1358978" y="47765"/>
                  </a:lnTo>
                  <a:lnTo>
                    <a:pt x="1314987" y="60080"/>
                  </a:lnTo>
                  <a:lnTo>
                    <a:pt x="1272556" y="76279"/>
                  </a:lnTo>
                  <a:lnTo>
                    <a:pt x="1231924" y="96188"/>
                  </a:lnTo>
                  <a:lnTo>
                    <a:pt x="1193329" y="119633"/>
                  </a:lnTo>
                  <a:lnTo>
                    <a:pt x="1157011" y="146441"/>
                  </a:lnTo>
                  <a:lnTo>
                    <a:pt x="1123207" y="176437"/>
                  </a:lnTo>
                  <a:lnTo>
                    <a:pt x="1092156" y="209449"/>
                  </a:lnTo>
                  <a:lnTo>
                    <a:pt x="1064097" y="245302"/>
                  </a:lnTo>
                  <a:lnTo>
                    <a:pt x="1039268" y="283823"/>
                  </a:lnTo>
                  <a:lnTo>
                    <a:pt x="1017908" y="324837"/>
                  </a:lnTo>
                  <a:lnTo>
                    <a:pt x="1000255" y="368172"/>
                  </a:lnTo>
                  <a:lnTo>
                    <a:pt x="986548" y="413653"/>
                  </a:lnTo>
                  <a:lnTo>
                    <a:pt x="977378" y="459351"/>
                  </a:lnTo>
                  <a:lnTo>
                    <a:pt x="41013" y="6621931"/>
                  </a:lnTo>
                  <a:lnTo>
                    <a:pt x="36056" y="6669778"/>
                  </a:lnTo>
                  <a:lnTo>
                    <a:pt x="35676" y="6717018"/>
                  </a:lnTo>
                  <a:lnTo>
                    <a:pt x="39696" y="6763413"/>
                  </a:lnTo>
                  <a:lnTo>
                    <a:pt x="47941" y="6808724"/>
                  </a:lnTo>
                  <a:lnTo>
                    <a:pt x="60234" y="6852712"/>
                  </a:lnTo>
                  <a:lnTo>
                    <a:pt x="76401" y="6895138"/>
                  </a:lnTo>
                  <a:lnTo>
                    <a:pt x="96264" y="6935763"/>
                  </a:lnTo>
                  <a:lnTo>
                    <a:pt x="119648" y="6974348"/>
                  </a:lnTo>
                  <a:lnTo>
                    <a:pt x="146378" y="7010655"/>
                  </a:lnTo>
                  <a:lnTo>
                    <a:pt x="176277" y="7044444"/>
                  </a:lnTo>
                  <a:lnTo>
                    <a:pt x="209169" y="7075477"/>
                  </a:lnTo>
                  <a:lnTo>
                    <a:pt x="244879" y="7103514"/>
                  </a:lnTo>
                  <a:lnTo>
                    <a:pt x="283231" y="7128318"/>
                  </a:lnTo>
                  <a:lnTo>
                    <a:pt x="324050" y="7149648"/>
                  </a:lnTo>
                  <a:lnTo>
                    <a:pt x="367158" y="7167267"/>
                  </a:lnTo>
                  <a:lnTo>
                    <a:pt x="412387" y="7180935"/>
                  </a:lnTo>
                  <a:lnTo>
                    <a:pt x="459537" y="7190411"/>
                  </a:lnTo>
                  <a:lnTo>
                    <a:pt x="3158651" y="7600488"/>
                  </a:lnTo>
                  <a:lnTo>
                    <a:pt x="3157413" y="7600803"/>
                  </a:lnTo>
                  <a:lnTo>
                    <a:pt x="3111322" y="7608335"/>
                  </a:lnTo>
                  <a:lnTo>
                    <a:pt x="3064235" y="7611801"/>
                  </a:lnTo>
                  <a:lnTo>
                    <a:pt x="3016367" y="7611040"/>
                  </a:lnTo>
                  <a:lnTo>
                    <a:pt x="2967934" y="7605895"/>
                  </a:lnTo>
                  <a:close/>
                </a:path>
                <a:path w="4519930" h="7612380">
                  <a:moveTo>
                    <a:pt x="1450687" y="35480"/>
                  </a:moveTo>
                  <a:lnTo>
                    <a:pt x="1748889" y="35480"/>
                  </a:lnTo>
                  <a:lnTo>
                    <a:pt x="4066421" y="387582"/>
                  </a:lnTo>
                  <a:lnTo>
                    <a:pt x="4119905" y="398441"/>
                  </a:lnTo>
                  <a:lnTo>
                    <a:pt x="4171052" y="414262"/>
                  </a:lnTo>
                  <a:lnTo>
                    <a:pt x="4219648" y="434793"/>
                  </a:lnTo>
                  <a:lnTo>
                    <a:pt x="4250827" y="451792"/>
                  </a:lnTo>
                  <a:lnTo>
                    <a:pt x="1545775" y="40814"/>
                  </a:lnTo>
                  <a:lnTo>
                    <a:pt x="1497928" y="35857"/>
                  </a:lnTo>
                  <a:lnTo>
                    <a:pt x="1450687" y="35480"/>
                  </a:lnTo>
                  <a:close/>
                </a:path>
                <a:path w="4519930" h="7612380">
                  <a:moveTo>
                    <a:pt x="3068128" y="7577625"/>
                  </a:moveTo>
                  <a:lnTo>
                    <a:pt x="3114524" y="7573604"/>
                  </a:lnTo>
                  <a:lnTo>
                    <a:pt x="3159834" y="7565359"/>
                  </a:lnTo>
                  <a:lnTo>
                    <a:pt x="3203822" y="7553066"/>
                  </a:lnTo>
                  <a:lnTo>
                    <a:pt x="3246248" y="7536900"/>
                  </a:lnTo>
                  <a:lnTo>
                    <a:pt x="3286872" y="7517036"/>
                  </a:lnTo>
                  <a:lnTo>
                    <a:pt x="3325458" y="7493652"/>
                  </a:lnTo>
                  <a:lnTo>
                    <a:pt x="3361764" y="7466922"/>
                  </a:lnTo>
                  <a:lnTo>
                    <a:pt x="3395553" y="7437023"/>
                  </a:lnTo>
                  <a:lnTo>
                    <a:pt x="3426586" y="7404131"/>
                  </a:lnTo>
                  <a:lnTo>
                    <a:pt x="3454624" y="7368421"/>
                  </a:lnTo>
                  <a:lnTo>
                    <a:pt x="3479427" y="7330069"/>
                  </a:lnTo>
                  <a:lnTo>
                    <a:pt x="3500757" y="7289252"/>
                  </a:lnTo>
                  <a:lnTo>
                    <a:pt x="3518375" y="7246144"/>
                  </a:lnTo>
                  <a:lnTo>
                    <a:pt x="3532043" y="7200923"/>
                  </a:lnTo>
                  <a:lnTo>
                    <a:pt x="3541521" y="7153763"/>
                  </a:lnTo>
                  <a:lnTo>
                    <a:pt x="4477802" y="991170"/>
                  </a:lnTo>
                  <a:lnTo>
                    <a:pt x="4482759" y="943323"/>
                  </a:lnTo>
                  <a:lnTo>
                    <a:pt x="4483139" y="896083"/>
                  </a:lnTo>
                  <a:lnTo>
                    <a:pt x="4479119" y="849688"/>
                  </a:lnTo>
                  <a:lnTo>
                    <a:pt x="4470874" y="804377"/>
                  </a:lnTo>
                  <a:lnTo>
                    <a:pt x="4458581" y="760389"/>
                  </a:lnTo>
                  <a:lnTo>
                    <a:pt x="4442415" y="717963"/>
                  </a:lnTo>
                  <a:lnTo>
                    <a:pt x="4422551" y="677338"/>
                  </a:lnTo>
                  <a:lnTo>
                    <a:pt x="4399167" y="638753"/>
                  </a:lnTo>
                  <a:lnTo>
                    <a:pt x="4372437" y="602446"/>
                  </a:lnTo>
                  <a:lnTo>
                    <a:pt x="4342538" y="568657"/>
                  </a:lnTo>
                  <a:lnTo>
                    <a:pt x="4309646" y="537624"/>
                  </a:lnTo>
                  <a:lnTo>
                    <a:pt x="4273936" y="509587"/>
                  </a:lnTo>
                  <a:lnTo>
                    <a:pt x="4235584" y="484783"/>
                  </a:lnTo>
                  <a:lnTo>
                    <a:pt x="4194767" y="463453"/>
                  </a:lnTo>
                  <a:lnTo>
                    <a:pt x="4151659" y="445835"/>
                  </a:lnTo>
                  <a:lnTo>
                    <a:pt x="4106438" y="432167"/>
                  </a:lnTo>
                  <a:lnTo>
                    <a:pt x="4059278" y="422690"/>
                  </a:lnTo>
                  <a:lnTo>
                    <a:pt x="4250827" y="451792"/>
                  </a:lnTo>
                  <a:lnTo>
                    <a:pt x="4308327" y="488965"/>
                  </a:lnTo>
                  <a:lnTo>
                    <a:pt x="4347980" y="522097"/>
                  </a:lnTo>
                  <a:lnTo>
                    <a:pt x="4384224" y="558922"/>
                  </a:lnTo>
                  <a:lnTo>
                    <a:pt x="4416263" y="598173"/>
                  </a:lnTo>
                  <a:lnTo>
                    <a:pt x="4437357" y="630559"/>
                  </a:lnTo>
                  <a:lnTo>
                    <a:pt x="4456922" y="664069"/>
                  </a:lnTo>
                  <a:lnTo>
                    <a:pt x="4473725" y="699196"/>
                  </a:lnTo>
                  <a:lnTo>
                    <a:pt x="4492976" y="746316"/>
                  </a:lnTo>
                  <a:lnTo>
                    <a:pt x="4506888" y="796753"/>
                  </a:lnTo>
                  <a:lnTo>
                    <a:pt x="4514102" y="835626"/>
                  </a:lnTo>
                  <a:lnTo>
                    <a:pt x="4517983" y="875406"/>
                  </a:lnTo>
                  <a:lnTo>
                    <a:pt x="4519453" y="915046"/>
                  </a:lnTo>
                  <a:lnTo>
                    <a:pt x="4518789" y="941750"/>
                  </a:lnTo>
                  <a:lnTo>
                    <a:pt x="4513178" y="996545"/>
                  </a:lnTo>
                  <a:lnTo>
                    <a:pt x="3576817" y="7159125"/>
                  </a:lnTo>
                  <a:lnTo>
                    <a:pt x="3567694" y="7205143"/>
                  </a:lnTo>
                  <a:lnTo>
                    <a:pt x="3554203" y="7251077"/>
                  </a:lnTo>
                  <a:lnTo>
                    <a:pt x="3536909" y="7295011"/>
                  </a:lnTo>
                  <a:lnTo>
                    <a:pt x="3516027" y="7336785"/>
                  </a:lnTo>
                  <a:lnTo>
                    <a:pt x="3491775" y="7376242"/>
                  </a:lnTo>
                  <a:lnTo>
                    <a:pt x="3464366" y="7413221"/>
                  </a:lnTo>
                  <a:lnTo>
                    <a:pt x="3434019" y="7447564"/>
                  </a:lnTo>
                  <a:lnTo>
                    <a:pt x="3400947" y="7479112"/>
                  </a:lnTo>
                  <a:lnTo>
                    <a:pt x="3365368" y="7507706"/>
                  </a:lnTo>
                  <a:lnTo>
                    <a:pt x="3327497" y="7533187"/>
                  </a:lnTo>
                  <a:lnTo>
                    <a:pt x="3287550" y="7555396"/>
                  </a:lnTo>
                  <a:lnTo>
                    <a:pt x="3245743" y="7574175"/>
                  </a:lnTo>
                  <a:lnTo>
                    <a:pt x="3235874" y="7577625"/>
                  </a:lnTo>
                  <a:lnTo>
                    <a:pt x="3068128" y="7577625"/>
                  </a:lnTo>
                  <a:close/>
                </a:path>
                <a:path w="4519930" h="7612380">
                  <a:moveTo>
                    <a:pt x="3158651" y="7600488"/>
                  </a:moveTo>
                  <a:lnTo>
                    <a:pt x="2973040" y="7572288"/>
                  </a:lnTo>
                  <a:lnTo>
                    <a:pt x="3020890" y="7577244"/>
                  </a:lnTo>
                  <a:lnTo>
                    <a:pt x="3068130" y="7577625"/>
                  </a:lnTo>
                  <a:lnTo>
                    <a:pt x="3235874" y="7577625"/>
                  </a:lnTo>
                  <a:lnTo>
                    <a:pt x="3202292" y="7589363"/>
                  </a:lnTo>
                  <a:lnTo>
                    <a:pt x="3158651" y="7600488"/>
                  </a:lnTo>
                  <a:close/>
                </a:path>
              </a:pathLst>
            </a:custGeom>
            <a:solidFill>
              <a:srgbClr val="545454">
                <a:alpha val="3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8771" y="9464462"/>
              <a:ext cx="6591299" cy="822537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Responsive</a:t>
            </a:r>
            <a:r>
              <a:rPr spc="-445" dirty="0"/>
              <a:t> </a:t>
            </a:r>
            <a:r>
              <a:rPr spc="-105" dirty="0"/>
              <a:t>Design</a:t>
            </a:r>
            <a:r>
              <a:rPr spc="-440" dirty="0"/>
              <a:t> </a:t>
            </a:r>
            <a:r>
              <a:rPr spc="225" dirty="0"/>
              <a:t>and</a:t>
            </a:r>
            <a:r>
              <a:rPr spc="-440" dirty="0"/>
              <a:t> </a:t>
            </a:r>
            <a:r>
              <a:rPr dirty="0"/>
              <a:t>Mobile</a:t>
            </a:r>
            <a:r>
              <a:rPr spc="-445" dirty="0"/>
              <a:t> </a:t>
            </a:r>
            <a:r>
              <a:rPr spc="65" dirty="0"/>
              <a:t>Optimization</a:t>
            </a:r>
            <a:r>
              <a:rPr spc="-440" dirty="0"/>
              <a:t> </a:t>
            </a:r>
            <a:r>
              <a:rPr spc="-10" dirty="0"/>
              <a:t>Evaluation</a:t>
            </a:r>
          </a:p>
          <a:p>
            <a:pPr marL="34290">
              <a:lnSpc>
                <a:spcPct val="100000"/>
              </a:lnSpc>
              <a:spcBef>
                <a:spcPts val="3620"/>
              </a:spcBef>
            </a:pPr>
            <a:r>
              <a:rPr dirty="0"/>
              <a:t>Mobile</a:t>
            </a:r>
            <a:r>
              <a:rPr spc="-380" dirty="0"/>
              <a:t> </a:t>
            </a:r>
            <a:r>
              <a:rPr spc="65" dirty="0"/>
              <a:t>Optimization</a:t>
            </a:r>
            <a:r>
              <a:rPr spc="-37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22" name="object 22"/>
          <p:cNvSpPr/>
          <p:nvPr/>
        </p:nvSpPr>
        <p:spPr>
          <a:xfrm>
            <a:off x="9877376" y="9416944"/>
            <a:ext cx="3054350" cy="870585"/>
          </a:xfrm>
          <a:custGeom>
            <a:avLst/>
            <a:gdLst/>
            <a:ahLst/>
            <a:cxnLst/>
            <a:rect l="l" t="t" r="r" b="b"/>
            <a:pathLst>
              <a:path w="3054350" h="870584">
                <a:moveTo>
                  <a:pt x="1716850" y="12699"/>
                </a:moveTo>
                <a:lnTo>
                  <a:pt x="1337196" y="12699"/>
                </a:lnTo>
                <a:lnTo>
                  <a:pt x="1384105" y="0"/>
                </a:lnTo>
                <a:lnTo>
                  <a:pt x="1669840" y="0"/>
                </a:lnTo>
                <a:lnTo>
                  <a:pt x="1716850" y="12699"/>
                </a:lnTo>
                <a:close/>
              </a:path>
              <a:path w="3054350" h="870584">
                <a:moveTo>
                  <a:pt x="1809767" y="25399"/>
                </a:moveTo>
                <a:lnTo>
                  <a:pt x="1244458" y="25399"/>
                </a:lnTo>
                <a:lnTo>
                  <a:pt x="1290642" y="12699"/>
                </a:lnTo>
                <a:lnTo>
                  <a:pt x="1763498" y="12699"/>
                </a:lnTo>
                <a:lnTo>
                  <a:pt x="1809767" y="25399"/>
                </a:lnTo>
                <a:close/>
              </a:path>
              <a:path w="3054350" h="870584">
                <a:moveTo>
                  <a:pt x="3054186" y="870055"/>
                </a:moveTo>
                <a:lnTo>
                  <a:pt x="0" y="870055"/>
                </a:lnTo>
                <a:lnTo>
                  <a:pt x="11520" y="850899"/>
                </a:lnTo>
                <a:lnTo>
                  <a:pt x="35377" y="812799"/>
                </a:lnTo>
                <a:lnTo>
                  <a:pt x="60160" y="774699"/>
                </a:lnTo>
                <a:lnTo>
                  <a:pt x="85852" y="736599"/>
                </a:lnTo>
                <a:lnTo>
                  <a:pt x="112438" y="711199"/>
                </a:lnTo>
                <a:lnTo>
                  <a:pt x="139901" y="673099"/>
                </a:lnTo>
                <a:lnTo>
                  <a:pt x="168225" y="634999"/>
                </a:lnTo>
                <a:lnTo>
                  <a:pt x="197393" y="596899"/>
                </a:lnTo>
                <a:lnTo>
                  <a:pt x="227389" y="571499"/>
                </a:lnTo>
                <a:lnTo>
                  <a:pt x="258197" y="533399"/>
                </a:lnTo>
                <a:lnTo>
                  <a:pt x="289800" y="507999"/>
                </a:lnTo>
                <a:lnTo>
                  <a:pt x="322182" y="469899"/>
                </a:lnTo>
                <a:lnTo>
                  <a:pt x="355327" y="444499"/>
                </a:lnTo>
                <a:lnTo>
                  <a:pt x="389219" y="419099"/>
                </a:lnTo>
                <a:lnTo>
                  <a:pt x="423840" y="380999"/>
                </a:lnTo>
                <a:lnTo>
                  <a:pt x="459176" y="355599"/>
                </a:lnTo>
                <a:lnTo>
                  <a:pt x="495209" y="330199"/>
                </a:lnTo>
                <a:lnTo>
                  <a:pt x="531923" y="304799"/>
                </a:lnTo>
                <a:lnTo>
                  <a:pt x="569301" y="279399"/>
                </a:lnTo>
                <a:lnTo>
                  <a:pt x="607329" y="253999"/>
                </a:lnTo>
                <a:lnTo>
                  <a:pt x="645988" y="241299"/>
                </a:lnTo>
                <a:lnTo>
                  <a:pt x="725139" y="190499"/>
                </a:lnTo>
                <a:lnTo>
                  <a:pt x="765597" y="177799"/>
                </a:lnTo>
                <a:lnTo>
                  <a:pt x="806622" y="152399"/>
                </a:lnTo>
                <a:lnTo>
                  <a:pt x="848197" y="139699"/>
                </a:lnTo>
                <a:lnTo>
                  <a:pt x="890307" y="114299"/>
                </a:lnTo>
                <a:lnTo>
                  <a:pt x="1198662" y="25399"/>
                </a:lnTo>
                <a:lnTo>
                  <a:pt x="1855642" y="25399"/>
                </a:lnTo>
                <a:lnTo>
                  <a:pt x="1901106" y="38099"/>
                </a:lnTo>
                <a:lnTo>
                  <a:pt x="2164364" y="114299"/>
                </a:lnTo>
                <a:lnTo>
                  <a:pt x="2206502" y="139699"/>
                </a:lnTo>
                <a:lnTo>
                  <a:pt x="2248101" y="152399"/>
                </a:lnTo>
                <a:lnTo>
                  <a:pt x="2289144" y="177799"/>
                </a:lnTo>
                <a:lnTo>
                  <a:pt x="2329615" y="190499"/>
                </a:lnTo>
                <a:lnTo>
                  <a:pt x="2408777" y="241299"/>
                </a:lnTo>
                <a:lnTo>
                  <a:pt x="2447436" y="253999"/>
                </a:lnTo>
                <a:lnTo>
                  <a:pt x="2485458" y="279399"/>
                </a:lnTo>
                <a:lnTo>
                  <a:pt x="2522828" y="304799"/>
                </a:lnTo>
                <a:lnTo>
                  <a:pt x="2559530" y="330199"/>
                </a:lnTo>
                <a:lnTo>
                  <a:pt x="2595547" y="355599"/>
                </a:lnTo>
                <a:lnTo>
                  <a:pt x="2630863" y="380999"/>
                </a:lnTo>
                <a:lnTo>
                  <a:pt x="2665463" y="419099"/>
                </a:lnTo>
                <a:lnTo>
                  <a:pt x="2699329" y="444499"/>
                </a:lnTo>
                <a:lnTo>
                  <a:pt x="2732446" y="469899"/>
                </a:lnTo>
                <a:lnTo>
                  <a:pt x="2764798" y="507999"/>
                </a:lnTo>
                <a:lnTo>
                  <a:pt x="2796369" y="533399"/>
                </a:lnTo>
                <a:lnTo>
                  <a:pt x="2827142" y="571499"/>
                </a:lnTo>
                <a:lnTo>
                  <a:pt x="2857102" y="596899"/>
                </a:lnTo>
                <a:lnTo>
                  <a:pt x="2886232" y="634999"/>
                </a:lnTo>
                <a:lnTo>
                  <a:pt x="2914517" y="673099"/>
                </a:lnTo>
                <a:lnTo>
                  <a:pt x="2941939" y="711199"/>
                </a:lnTo>
                <a:lnTo>
                  <a:pt x="2968484" y="736599"/>
                </a:lnTo>
                <a:lnTo>
                  <a:pt x="2994134" y="774699"/>
                </a:lnTo>
                <a:lnTo>
                  <a:pt x="3018874" y="812799"/>
                </a:lnTo>
                <a:lnTo>
                  <a:pt x="3042688" y="850899"/>
                </a:lnTo>
                <a:lnTo>
                  <a:pt x="3054186" y="870055"/>
                </a:lnTo>
                <a:close/>
              </a:path>
            </a:pathLst>
          </a:custGeom>
          <a:solidFill>
            <a:srgbClr val="6FC7B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2695" y="1754682"/>
            <a:ext cx="12094210" cy="8532495"/>
            <a:chOff x="762695" y="1754682"/>
            <a:chExt cx="12094210" cy="8532495"/>
          </a:xfrm>
        </p:grpSpPr>
        <p:sp>
          <p:nvSpPr>
            <p:cNvPr id="3" name="object 3"/>
            <p:cNvSpPr/>
            <p:nvPr/>
          </p:nvSpPr>
          <p:spPr>
            <a:xfrm>
              <a:off x="9647438" y="9264544"/>
              <a:ext cx="3209290" cy="1022985"/>
            </a:xfrm>
            <a:custGeom>
              <a:avLst/>
              <a:gdLst/>
              <a:ahLst/>
              <a:cxnLst/>
              <a:rect l="l" t="t" r="r" b="b"/>
              <a:pathLst>
                <a:path w="3209290" h="1022984">
                  <a:moveTo>
                    <a:pt x="1794386" y="12699"/>
                  </a:moveTo>
                  <a:lnTo>
                    <a:pt x="1414732" y="12699"/>
                  </a:lnTo>
                  <a:lnTo>
                    <a:pt x="1461641" y="0"/>
                  </a:lnTo>
                  <a:lnTo>
                    <a:pt x="1747376" y="0"/>
                  </a:lnTo>
                  <a:lnTo>
                    <a:pt x="1794386" y="12699"/>
                  </a:lnTo>
                  <a:close/>
                </a:path>
                <a:path w="3209290" h="1022984">
                  <a:moveTo>
                    <a:pt x="1887303" y="25399"/>
                  </a:moveTo>
                  <a:lnTo>
                    <a:pt x="1321995" y="25399"/>
                  </a:lnTo>
                  <a:lnTo>
                    <a:pt x="1368178" y="12699"/>
                  </a:lnTo>
                  <a:lnTo>
                    <a:pt x="1841034" y="12699"/>
                  </a:lnTo>
                  <a:lnTo>
                    <a:pt x="1887303" y="25399"/>
                  </a:lnTo>
                  <a:close/>
                </a:path>
                <a:path w="3209290" h="1022984">
                  <a:moveTo>
                    <a:pt x="1348907" y="1022455"/>
                  </a:moveTo>
                  <a:lnTo>
                    <a:pt x="0" y="1022455"/>
                  </a:lnTo>
                  <a:lnTo>
                    <a:pt x="3216" y="1015999"/>
                  </a:lnTo>
                  <a:lnTo>
                    <a:pt x="23205" y="977899"/>
                  </a:lnTo>
                  <a:lnTo>
                    <a:pt x="44186" y="927099"/>
                  </a:lnTo>
                  <a:lnTo>
                    <a:pt x="66142" y="888999"/>
                  </a:lnTo>
                  <a:lnTo>
                    <a:pt x="89056" y="850899"/>
                  </a:lnTo>
                  <a:lnTo>
                    <a:pt x="112913" y="812799"/>
                  </a:lnTo>
                  <a:lnTo>
                    <a:pt x="137696" y="774699"/>
                  </a:lnTo>
                  <a:lnTo>
                    <a:pt x="163389" y="736599"/>
                  </a:lnTo>
                  <a:lnTo>
                    <a:pt x="189974" y="711199"/>
                  </a:lnTo>
                  <a:lnTo>
                    <a:pt x="217437" y="673099"/>
                  </a:lnTo>
                  <a:lnTo>
                    <a:pt x="245761" y="634999"/>
                  </a:lnTo>
                  <a:lnTo>
                    <a:pt x="274929" y="596899"/>
                  </a:lnTo>
                  <a:lnTo>
                    <a:pt x="304925" y="571499"/>
                  </a:lnTo>
                  <a:lnTo>
                    <a:pt x="335733" y="533399"/>
                  </a:lnTo>
                  <a:lnTo>
                    <a:pt x="367336" y="507999"/>
                  </a:lnTo>
                  <a:lnTo>
                    <a:pt x="399718" y="469899"/>
                  </a:lnTo>
                  <a:lnTo>
                    <a:pt x="432863" y="444499"/>
                  </a:lnTo>
                  <a:lnTo>
                    <a:pt x="466755" y="419099"/>
                  </a:lnTo>
                  <a:lnTo>
                    <a:pt x="501377" y="380999"/>
                  </a:lnTo>
                  <a:lnTo>
                    <a:pt x="536712" y="355599"/>
                  </a:lnTo>
                  <a:lnTo>
                    <a:pt x="572745" y="330199"/>
                  </a:lnTo>
                  <a:lnTo>
                    <a:pt x="609459" y="304799"/>
                  </a:lnTo>
                  <a:lnTo>
                    <a:pt x="646838" y="279399"/>
                  </a:lnTo>
                  <a:lnTo>
                    <a:pt x="684865" y="253999"/>
                  </a:lnTo>
                  <a:lnTo>
                    <a:pt x="723525" y="241299"/>
                  </a:lnTo>
                  <a:lnTo>
                    <a:pt x="802675" y="190499"/>
                  </a:lnTo>
                  <a:lnTo>
                    <a:pt x="843133" y="177799"/>
                  </a:lnTo>
                  <a:lnTo>
                    <a:pt x="884158" y="152399"/>
                  </a:lnTo>
                  <a:lnTo>
                    <a:pt x="925734" y="139699"/>
                  </a:lnTo>
                  <a:lnTo>
                    <a:pt x="967843" y="114299"/>
                  </a:lnTo>
                  <a:lnTo>
                    <a:pt x="1276199" y="25399"/>
                  </a:lnTo>
                  <a:lnTo>
                    <a:pt x="1933178" y="25399"/>
                  </a:lnTo>
                  <a:lnTo>
                    <a:pt x="1978642" y="38099"/>
                  </a:lnTo>
                  <a:lnTo>
                    <a:pt x="2241901" y="114299"/>
                  </a:lnTo>
                  <a:lnTo>
                    <a:pt x="2284039" y="139699"/>
                  </a:lnTo>
                  <a:lnTo>
                    <a:pt x="2325637" y="152399"/>
                  </a:lnTo>
                  <a:lnTo>
                    <a:pt x="2366680" y="177799"/>
                  </a:lnTo>
                  <a:lnTo>
                    <a:pt x="2407151" y="190499"/>
                  </a:lnTo>
                  <a:lnTo>
                    <a:pt x="2486313" y="241299"/>
                  </a:lnTo>
                  <a:lnTo>
                    <a:pt x="2524972" y="253999"/>
                  </a:lnTo>
                  <a:lnTo>
                    <a:pt x="2562995" y="279399"/>
                  </a:lnTo>
                  <a:lnTo>
                    <a:pt x="2600365" y="304799"/>
                  </a:lnTo>
                  <a:lnTo>
                    <a:pt x="2637066" y="330199"/>
                  </a:lnTo>
                  <a:lnTo>
                    <a:pt x="2673083" y="355599"/>
                  </a:lnTo>
                  <a:lnTo>
                    <a:pt x="2708400" y="380999"/>
                  </a:lnTo>
                  <a:lnTo>
                    <a:pt x="2742999" y="419099"/>
                  </a:lnTo>
                  <a:lnTo>
                    <a:pt x="2776865" y="444499"/>
                  </a:lnTo>
                  <a:lnTo>
                    <a:pt x="2809983" y="469899"/>
                  </a:lnTo>
                  <a:lnTo>
                    <a:pt x="2842335" y="507999"/>
                  </a:lnTo>
                  <a:lnTo>
                    <a:pt x="2873906" y="533399"/>
                  </a:lnTo>
                  <a:lnTo>
                    <a:pt x="2904679" y="571499"/>
                  </a:lnTo>
                  <a:lnTo>
                    <a:pt x="2934639" y="596899"/>
                  </a:lnTo>
                  <a:lnTo>
                    <a:pt x="2963769" y="634999"/>
                  </a:lnTo>
                  <a:lnTo>
                    <a:pt x="2992053" y="673099"/>
                  </a:lnTo>
                  <a:lnTo>
                    <a:pt x="3019475" y="711199"/>
                  </a:lnTo>
                  <a:lnTo>
                    <a:pt x="3046020" y="736599"/>
                  </a:lnTo>
                  <a:lnTo>
                    <a:pt x="3071670" y="774699"/>
                  </a:lnTo>
                  <a:lnTo>
                    <a:pt x="3096410" y="812799"/>
                  </a:lnTo>
                  <a:lnTo>
                    <a:pt x="3120224" y="850899"/>
                  </a:lnTo>
                  <a:lnTo>
                    <a:pt x="3143095" y="888999"/>
                  </a:lnTo>
                  <a:lnTo>
                    <a:pt x="3165008" y="927099"/>
                  </a:lnTo>
                  <a:lnTo>
                    <a:pt x="3185946" y="977899"/>
                  </a:lnTo>
                  <a:lnTo>
                    <a:pt x="1508397" y="977899"/>
                  </a:lnTo>
                  <a:lnTo>
                    <a:pt x="1370874" y="1015999"/>
                  </a:lnTo>
                  <a:lnTo>
                    <a:pt x="1348907" y="1022455"/>
                  </a:lnTo>
                  <a:close/>
                </a:path>
                <a:path w="3209290" h="1022984">
                  <a:moveTo>
                    <a:pt x="3209102" y="1022455"/>
                  </a:moveTo>
                  <a:lnTo>
                    <a:pt x="1860770" y="1022455"/>
                  </a:lnTo>
                  <a:lnTo>
                    <a:pt x="1838764" y="1015999"/>
                  </a:lnTo>
                  <a:lnTo>
                    <a:pt x="1700770" y="977899"/>
                  </a:lnTo>
                  <a:lnTo>
                    <a:pt x="3185946" y="977899"/>
                  </a:lnTo>
                  <a:lnTo>
                    <a:pt x="3205893" y="1015999"/>
                  </a:lnTo>
                  <a:lnTo>
                    <a:pt x="3209102" y="1022455"/>
                  </a:lnTo>
                  <a:close/>
                </a:path>
              </a:pathLst>
            </a:custGeom>
            <a:solidFill>
              <a:srgbClr val="6FC7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695" y="1754682"/>
              <a:ext cx="10490835" cy="7930515"/>
            </a:xfrm>
            <a:custGeom>
              <a:avLst/>
              <a:gdLst/>
              <a:ahLst/>
              <a:cxnLst/>
              <a:rect l="l" t="t" r="r" b="b"/>
              <a:pathLst>
                <a:path w="10490835" h="7930515">
                  <a:moveTo>
                    <a:pt x="0" y="0"/>
                  </a:moveTo>
                  <a:lnTo>
                    <a:pt x="10490395" y="0"/>
                  </a:lnTo>
                  <a:lnTo>
                    <a:pt x="10490395" y="7930331"/>
                  </a:lnTo>
                  <a:lnTo>
                    <a:pt x="0" y="7930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9C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8095" y="2235992"/>
            <a:ext cx="10372090" cy="641667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3300" b="1" spc="75" dirty="0">
                <a:solidFill>
                  <a:srgbClr val="FAFAFF"/>
                </a:solidFill>
                <a:latin typeface="Tahoma"/>
                <a:cs typeface="Tahoma"/>
              </a:rPr>
              <a:t>Top</a:t>
            </a:r>
            <a:r>
              <a:rPr sz="3300" b="1" spc="-6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-10" dirty="0">
                <a:solidFill>
                  <a:srgbClr val="FAFAFF"/>
                </a:solidFill>
                <a:latin typeface="Tahoma"/>
                <a:cs typeface="Tahoma"/>
              </a:rPr>
              <a:t>Issues:</a:t>
            </a:r>
            <a:endParaRPr sz="3300">
              <a:latin typeface="Tahoma"/>
              <a:cs typeface="Tahoma"/>
            </a:endParaRPr>
          </a:p>
          <a:p>
            <a:pPr marL="723900" indent="-41148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723900" algn="l"/>
              </a:tabLst>
            </a:pP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High:</a:t>
            </a:r>
            <a:r>
              <a:rPr sz="3300" b="1" spc="-2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45" dirty="0">
                <a:solidFill>
                  <a:srgbClr val="FAFAFF"/>
                </a:solidFill>
                <a:latin typeface="Tahoma"/>
                <a:cs typeface="Tahoma"/>
              </a:rPr>
              <a:t>Avoid</a:t>
            </a:r>
            <a:r>
              <a:rPr sz="3300" b="1" spc="-2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70" dirty="0">
                <a:solidFill>
                  <a:srgbClr val="FAFAFF"/>
                </a:solidFill>
                <a:latin typeface="Tahoma"/>
                <a:cs typeface="Tahoma"/>
              </a:rPr>
              <a:t>enormous</a:t>
            </a:r>
            <a:r>
              <a:rPr sz="3300" b="1" spc="-2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05" dirty="0">
                <a:solidFill>
                  <a:srgbClr val="FAFAFF"/>
                </a:solidFill>
                <a:latin typeface="Tahoma"/>
                <a:cs typeface="Tahoma"/>
              </a:rPr>
              <a:t>network</a:t>
            </a:r>
            <a:r>
              <a:rPr sz="3300" b="1" spc="-2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14" dirty="0">
                <a:solidFill>
                  <a:srgbClr val="FAFAFF"/>
                </a:solidFill>
                <a:latin typeface="Tahoma"/>
                <a:cs typeface="Tahoma"/>
              </a:rPr>
              <a:t>payloads.</a:t>
            </a:r>
            <a:endParaRPr sz="3300">
              <a:latin typeface="Tahoma"/>
              <a:cs typeface="Tahoma"/>
            </a:endParaRPr>
          </a:p>
          <a:p>
            <a:pPr marL="724535">
              <a:lnSpc>
                <a:spcPct val="100000"/>
              </a:lnSpc>
              <a:spcBef>
                <a:spcPts val="615"/>
              </a:spcBef>
            </a:pP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Total</a:t>
            </a:r>
            <a:r>
              <a:rPr sz="3300" b="1" spc="1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size</a:t>
            </a:r>
            <a:r>
              <a:rPr sz="3300" b="1" spc="1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55" dirty="0">
                <a:solidFill>
                  <a:srgbClr val="FAFAFF"/>
                </a:solidFill>
                <a:latin typeface="Tahoma"/>
                <a:cs typeface="Tahoma"/>
              </a:rPr>
              <a:t>was</a:t>
            </a:r>
            <a:r>
              <a:rPr sz="3300" b="1" spc="2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30" dirty="0">
                <a:solidFill>
                  <a:srgbClr val="FAFAFF"/>
                </a:solidFill>
                <a:latin typeface="Tahoma"/>
                <a:cs typeface="Tahoma"/>
              </a:rPr>
              <a:t>7.29MB.</a:t>
            </a:r>
            <a:endParaRPr sz="3300">
              <a:latin typeface="Tahoma"/>
              <a:cs typeface="Tahoma"/>
            </a:endParaRPr>
          </a:p>
          <a:p>
            <a:pPr marL="723265" indent="-502284">
              <a:lnSpc>
                <a:spcPct val="100000"/>
              </a:lnSpc>
              <a:spcBef>
                <a:spcPts val="615"/>
              </a:spcBef>
              <a:buAutoNum type="arabicPeriod" startAt="2"/>
              <a:tabLst>
                <a:tab pos="723265" algn="l"/>
              </a:tabLst>
            </a:pPr>
            <a:r>
              <a:rPr sz="3300" b="1" spc="85" dirty="0">
                <a:solidFill>
                  <a:srgbClr val="FAFAFF"/>
                </a:solidFill>
                <a:latin typeface="Tahoma"/>
                <a:cs typeface="Tahoma"/>
              </a:rPr>
              <a:t>Med-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High:</a:t>
            </a:r>
            <a:r>
              <a:rPr sz="3300" b="1" spc="-4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45" dirty="0">
                <a:solidFill>
                  <a:srgbClr val="FAFAFF"/>
                </a:solidFill>
                <a:latin typeface="Tahoma"/>
                <a:cs typeface="Tahoma"/>
              </a:rPr>
              <a:t>Avoid</a:t>
            </a:r>
            <a:r>
              <a:rPr sz="3300" b="1" spc="-3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65" dirty="0">
                <a:solidFill>
                  <a:srgbClr val="FAFAFF"/>
                </a:solidFill>
                <a:latin typeface="Tahoma"/>
                <a:cs typeface="Tahoma"/>
              </a:rPr>
              <a:t>an</a:t>
            </a:r>
            <a:r>
              <a:rPr sz="3300" b="1" spc="-3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excessive</a:t>
            </a:r>
            <a:r>
              <a:rPr sz="3300" b="1" spc="-4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35" dirty="0">
                <a:solidFill>
                  <a:srgbClr val="FAFAFF"/>
                </a:solidFill>
                <a:latin typeface="Tahoma"/>
                <a:cs typeface="Tahoma"/>
              </a:rPr>
              <a:t>DOM</a:t>
            </a:r>
            <a:r>
              <a:rPr sz="3300" b="1" spc="-3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-10" dirty="0">
                <a:solidFill>
                  <a:srgbClr val="FAFAFF"/>
                </a:solidFill>
                <a:latin typeface="Tahoma"/>
                <a:cs typeface="Tahoma"/>
              </a:rPr>
              <a:t>size.</a:t>
            </a:r>
            <a:endParaRPr sz="3300">
              <a:latin typeface="Tahoma"/>
              <a:cs typeface="Tahoma"/>
            </a:endParaRPr>
          </a:p>
          <a:p>
            <a:pPr marL="724535">
              <a:lnSpc>
                <a:spcPct val="100000"/>
              </a:lnSpc>
              <a:spcBef>
                <a:spcPts val="615"/>
              </a:spcBef>
            </a:pP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There</a:t>
            </a:r>
            <a:r>
              <a:rPr sz="3300" b="1" spc="1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30" dirty="0">
                <a:solidFill>
                  <a:srgbClr val="FAFAFF"/>
                </a:solidFill>
                <a:latin typeface="Tahoma"/>
                <a:cs typeface="Tahoma"/>
              </a:rPr>
              <a:t>were</a:t>
            </a:r>
            <a:r>
              <a:rPr sz="3300" b="1" spc="2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75" dirty="0">
                <a:solidFill>
                  <a:srgbClr val="FAFAFF"/>
                </a:solidFill>
                <a:latin typeface="Tahoma"/>
                <a:cs typeface="Tahoma"/>
              </a:rPr>
              <a:t>3,299</a:t>
            </a:r>
            <a:r>
              <a:rPr sz="3300" b="1" spc="1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-10" dirty="0">
                <a:solidFill>
                  <a:srgbClr val="FAFAFF"/>
                </a:solidFill>
                <a:latin typeface="Tahoma"/>
                <a:cs typeface="Tahoma"/>
              </a:rPr>
              <a:t>elements.</a:t>
            </a:r>
            <a:endParaRPr sz="3300">
              <a:latin typeface="Tahoma"/>
              <a:cs typeface="Tahoma"/>
            </a:endParaRPr>
          </a:p>
          <a:p>
            <a:pPr marL="722630" marR="541655" indent="-464820">
              <a:lnSpc>
                <a:spcPct val="115500"/>
              </a:lnSpc>
              <a:buAutoNum type="arabicPeriod" startAt="3"/>
              <a:tabLst>
                <a:tab pos="724535" algn="l"/>
              </a:tabLst>
            </a:pPr>
            <a:r>
              <a:rPr sz="3300" b="1" spc="60" dirty="0">
                <a:solidFill>
                  <a:srgbClr val="FAFAFF"/>
                </a:solidFill>
                <a:latin typeface="Tahoma"/>
                <a:cs typeface="Tahoma"/>
              </a:rPr>
              <a:t>Med:</a:t>
            </a:r>
            <a:r>
              <a:rPr sz="3300" b="1" spc="-8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45" dirty="0">
                <a:solidFill>
                  <a:srgbClr val="FAFAFF"/>
                </a:solidFill>
                <a:latin typeface="Tahoma"/>
                <a:cs typeface="Tahoma"/>
              </a:rPr>
              <a:t>Avoid</a:t>
            </a:r>
            <a:r>
              <a:rPr sz="3300" b="1" spc="-8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25" dirty="0">
                <a:solidFill>
                  <a:srgbClr val="FAFAFF"/>
                </a:solidFill>
                <a:latin typeface="Tahoma"/>
                <a:cs typeface="Tahoma"/>
              </a:rPr>
              <a:t>large</a:t>
            </a:r>
            <a:r>
              <a:rPr sz="3300" b="1" spc="-8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80" dirty="0">
                <a:solidFill>
                  <a:srgbClr val="FAFAFF"/>
                </a:solidFill>
                <a:latin typeface="Tahoma"/>
                <a:cs typeface="Tahoma"/>
              </a:rPr>
              <a:t>layout</a:t>
            </a:r>
            <a:r>
              <a:rPr sz="3300" b="1" spc="-8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shifts.</a:t>
            </a:r>
            <a:r>
              <a:rPr sz="3300" b="1" spc="-8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5</a:t>
            </a:r>
            <a:r>
              <a:rPr sz="3300" b="1" spc="-8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-10" dirty="0">
                <a:solidFill>
                  <a:srgbClr val="FAFAFF"/>
                </a:solidFill>
                <a:latin typeface="Tahoma"/>
                <a:cs typeface="Tahoma"/>
              </a:rPr>
              <a:t>elements 	</a:t>
            </a:r>
            <a:r>
              <a:rPr sz="3300" b="1" spc="65" dirty="0">
                <a:solidFill>
                  <a:srgbClr val="FAFAFF"/>
                </a:solidFill>
                <a:latin typeface="Tahoma"/>
                <a:cs typeface="Tahoma"/>
              </a:rPr>
              <a:t>found.</a:t>
            </a:r>
            <a:endParaRPr sz="3300">
              <a:latin typeface="Tahoma"/>
              <a:cs typeface="Tahoma"/>
            </a:endParaRPr>
          </a:p>
          <a:p>
            <a:pPr marL="723265" marR="5080" indent="-466090">
              <a:lnSpc>
                <a:spcPct val="115500"/>
              </a:lnSpc>
              <a:buAutoNum type="arabicPeriod" startAt="3"/>
              <a:tabLst>
                <a:tab pos="724535" algn="l"/>
              </a:tabLst>
            </a:pPr>
            <a:r>
              <a:rPr sz="3300" b="1" spc="60" dirty="0">
                <a:solidFill>
                  <a:srgbClr val="FAFAFF"/>
                </a:solidFill>
                <a:latin typeface="Tahoma"/>
                <a:cs typeface="Tahoma"/>
              </a:rPr>
              <a:t>Med:</a:t>
            </a:r>
            <a:r>
              <a:rPr sz="3300" b="1" spc="-4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Use</a:t>
            </a:r>
            <a:r>
              <a:rPr sz="3300" b="1" spc="-4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explicit</a:t>
            </a:r>
            <a:r>
              <a:rPr sz="3300" b="1" spc="-4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80" dirty="0">
                <a:solidFill>
                  <a:srgbClr val="FAFAFF"/>
                </a:solidFill>
                <a:latin typeface="Tahoma"/>
                <a:cs typeface="Tahoma"/>
              </a:rPr>
              <a:t>width</a:t>
            </a:r>
            <a:r>
              <a:rPr sz="3300" b="1" spc="-4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65" dirty="0">
                <a:solidFill>
                  <a:srgbClr val="FAFAFF"/>
                </a:solidFill>
                <a:latin typeface="Tahoma"/>
                <a:cs typeface="Tahoma"/>
              </a:rPr>
              <a:t>and</a:t>
            </a:r>
            <a:r>
              <a:rPr sz="3300" b="1" spc="-4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height</a:t>
            </a:r>
            <a:r>
              <a:rPr sz="3300" b="1" spc="-4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00" dirty="0">
                <a:solidFill>
                  <a:srgbClr val="FAFAFF"/>
                </a:solidFill>
                <a:latin typeface="Tahoma"/>
                <a:cs typeface="Tahoma"/>
              </a:rPr>
              <a:t>on</a:t>
            </a:r>
            <a:r>
              <a:rPr sz="3300" b="1" spc="-4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85" dirty="0">
                <a:solidFill>
                  <a:srgbClr val="FAFAFF"/>
                </a:solidFill>
                <a:latin typeface="Tahoma"/>
                <a:cs typeface="Tahoma"/>
              </a:rPr>
              <a:t>image 	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elements.</a:t>
            </a:r>
            <a:r>
              <a:rPr sz="3300" b="1" spc="-3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225" dirty="0">
                <a:solidFill>
                  <a:srgbClr val="FAFAFF"/>
                </a:solidFill>
                <a:latin typeface="Tahoma"/>
                <a:cs typeface="Tahoma"/>
              </a:rPr>
              <a:t>42</a:t>
            </a:r>
            <a:r>
              <a:rPr sz="3300" b="1" spc="-3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70" dirty="0">
                <a:solidFill>
                  <a:srgbClr val="FAFAFF"/>
                </a:solidFill>
                <a:latin typeface="Tahoma"/>
                <a:cs typeface="Tahoma"/>
              </a:rPr>
              <a:t>images</a:t>
            </a:r>
            <a:r>
              <a:rPr sz="3300" b="1" spc="-2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65" dirty="0">
                <a:solidFill>
                  <a:srgbClr val="FAFAFF"/>
                </a:solidFill>
                <a:latin typeface="Tahoma"/>
                <a:cs typeface="Tahoma"/>
              </a:rPr>
              <a:t>found.</a:t>
            </a:r>
            <a:endParaRPr sz="3300">
              <a:latin typeface="Tahoma"/>
              <a:cs typeface="Tahoma"/>
            </a:endParaRPr>
          </a:p>
          <a:p>
            <a:pPr marL="722630" marR="556260" indent="-455295">
              <a:lnSpc>
                <a:spcPct val="115500"/>
              </a:lnSpc>
              <a:buAutoNum type="arabicPeriod" startAt="3"/>
              <a:tabLst>
                <a:tab pos="724535" algn="l"/>
              </a:tabLst>
            </a:pPr>
            <a:r>
              <a:rPr sz="3300" b="1" spc="60" dirty="0">
                <a:solidFill>
                  <a:srgbClr val="FAFAFF"/>
                </a:solidFill>
                <a:latin typeface="Tahoma"/>
                <a:cs typeface="Tahoma"/>
              </a:rPr>
              <a:t>Med:</a:t>
            </a:r>
            <a:r>
              <a:rPr sz="3300" b="1" spc="-10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00" dirty="0">
                <a:solidFill>
                  <a:srgbClr val="FAFAFF"/>
                </a:solidFill>
                <a:latin typeface="Tahoma"/>
                <a:cs typeface="Tahoma"/>
              </a:rPr>
              <a:t>Serve</a:t>
            </a:r>
            <a:r>
              <a:rPr sz="3300" b="1" spc="-9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static</a:t>
            </a:r>
            <a:r>
              <a:rPr sz="3300" b="1" spc="-9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assets</a:t>
            </a:r>
            <a:r>
              <a:rPr sz="3300" b="1" spc="-9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60" dirty="0">
                <a:solidFill>
                  <a:srgbClr val="FAFAFF"/>
                </a:solidFill>
                <a:latin typeface="Tahoma"/>
                <a:cs typeface="Tahoma"/>
              </a:rPr>
              <a:t>with</a:t>
            </a:r>
            <a:r>
              <a:rPr sz="3300" b="1" spc="-9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165" dirty="0">
                <a:solidFill>
                  <a:srgbClr val="FAFAFF"/>
                </a:solidFill>
                <a:latin typeface="Tahoma"/>
                <a:cs typeface="Tahoma"/>
              </a:rPr>
              <a:t>an</a:t>
            </a:r>
            <a:r>
              <a:rPr sz="3300" b="1" spc="-9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-10" dirty="0">
                <a:solidFill>
                  <a:srgbClr val="FAFAFF"/>
                </a:solidFill>
                <a:latin typeface="Tahoma"/>
                <a:cs typeface="Tahoma"/>
              </a:rPr>
              <a:t>efficient 	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cache</a:t>
            </a:r>
            <a:r>
              <a:rPr sz="3300" b="1" spc="1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55" dirty="0">
                <a:solidFill>
                  <a:srgbClr val="FAFAFF"/>
                </a:solidFill>
                <a:latin typeface="Tahoma"/>
                <a:cs typeface="Tahoma"/>
              </a:rPr>
              <a:t>policy.</a:t>
            </a:r>
            <a:r>
              <a:rPr sz="3300" b="1" spc="2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dirty="0">
                <a:solidFill>
                  <a:srgbClr val="FAFAFF"/>
                </a:solidFill>
                <a:latin typeface="Tahoma"/>
                <a:cs typeface="Tahoma"/>
              </a:rPr>
              <a:t>Potential</a:t>
            </a:r>
            <a:r>
              <a:rPr sz="3300" b="1" spc="2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60" dirty="0">
                <a:solidFill>
                  <a:srgbClr val="FAFAFF"/>
                </a:solidFill>
                <a:latin typeface="Tahoma"/>
                <a:cs typeface="Tahoma"/>
              </a:rPr>
              <a:t>savings</a:t>
            </a:r>
            <a:r>
              <a:rPr sz="3300" b="1" spc="15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55" dirty="0">
                <a:solidFill>
                  <a:srgbClr val="FAFAFF"/>
                </a:solidFill>
                <a:latin typeface="Tahoma"/>
                <a:cs typeface="Tahoma"/>
              </a:rPr>
              <a:t>of</a:t>
            </a:r>
            <a:r>
              <a:rPr sz="3300" b="1" spc="20" dirty="0">
                <a:solidFill>
                  <a:srgbClr val="FAFAFF"/>
                </a:solidFill>
                <a:latin typeface="Tahoma"/>
                <a:cs typeface="Tahoma"/>
              </a:rPr>
              <a:t> </a:t>
            </a:r>
            <a:r>
              <a:rPr sz="3300" b="1" spc="70" dirty="0">
                <a:solidFill>
                  <a:srgbClr val="FAFAFF"/>
                </a:solidFill>
                <a:latin typeface="Tahoma"/>
                <a:cs typeface="Tahoma"/>
              </a:rPr>
              <a:t>5.98MB.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46289" y="598454"/>
            <a:ext cx="16184244" cy="770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80" dirty="0">
                <a:latin typeface="Tahoma"/>
                <a:cs typeface="Tahoma"/>
              </a:rPr>
              <a:t>Responsive</a:t>
            </a:r>
            <a:r>
              <a:rPr spc="-540" dirty="0">
                <a:latin typeface="Tahoma"/>
                <a:cs typeface="Tahoma"/>
              </a:rPr>
              <a:t> </a:t>
            </a:r>
            <a:r>
              <a:rPr spc="-190" dirty="0">
                <a:latin typeface="Tahoma"/>
                <a:cs typeface="Tahoma"/>
              </a:rPr>
              <a:t>Design</a:t>
            </a:r>
            <a:r>
              <a:rPr spc="-540" dirty="0">
                <a:latin typeface="Tahoma"/>
                <a:cs typeface="Tahoma"/>
              </a:rPr>
              <a:t> </a:t>
            </a:r>
            <a:r>
              <a:rPr spc="75" dirty="0">
                <a:latin typeface="Tahoma"/>
                <a:cs typeface="Tahoma"/>
              </a:rPr>
              <a:t>and</a:t>
            </a:r>
            <a:r>
              <a:rPr spc="-540" dirty="0">
                <a:latin typeface="Tahoma"/>
                <a:cs typeface="Tahoma"/>
              </a:rPr>
              <a:t> </a:t>
            </a:r>
            <a:r>
              <a:rPr spc="-110" dirty="0">
                <a:latin typeface="Tahoma"/>
                <a:cs typeface="Tahoma"/>
              </a:rPr>
              <a:t>Mobile</a:t>
            </a:r>
            <a:r>
              <a:rPr spc="-535" dirty="0">
                <a:latin typeface="Tahoma"/>
                <a:cs typeface="Tahoma"/>
              </a:rPr>
              <a:t> </a:t>
            </a:r>
            <a:r>
              <a:rPr spc="-110" dirty="0">
                <a:latin typeface="Tahoma"/>
                <a:cs typeface="Tahoma"/>
              </a:rPr>
              <a:t>Optimization</a:t>
            </a:r>
            <a:r>
              <a:rPr spc="-540" dirty="0">
                <a:latin typeface="Tahoma"/>
                <a:cs typeface="Tahoma"/>
              </a:rPr>
              <a:t> </a:t>
            </a:r>
            <a:r>
              <a:rPr spc="-70" dirty="0">
                <a:latin typeface="Tahoma"/>
                <a:cs typeface="Tahoma"/>
              </a:rPr>
              <a:t>Evaluation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0913452" y="3624881"/>
            <a:ext cx="7374890" cy="4734560"/>
            <a:chOff x="10913452" y="3624881"/>
            <a:chExt cx="7374890" cy="47345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13452" y="3624881"/>
              <a:ext cx="7374547" cy="473440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3048" y="3823272"/>
              <a:ext cx="5978283" cy="38346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783002" y="3636638"/>
              <a:ext cx="505459" cy="2480310"/>
            </a:xfrm>
            <a:custGeom>
              <a:avLst/>
              <a:gdLst/>
              <a:ahLst/>
              <a:cxnLst/>
              <a:rect l="l" t="t" r="r" b="b"/>
              <a:pathLst>
                <a:path w="505459" h="2480310">
                  <a:moveTo>
                    <a:pt x="504997" y="2479869"/>
                  </a:moveTo>
                  <a:lnTo>
                    <a:pt x="473330" y="2446622"/>
                  </a:lnTo>
                  <a:lnTo>
                    <a:pt x="443353" y="2413484"/>
                  </a:lnTo>
                  <a:lnTo>
                    <a:pt x="414206" y="2379596"/>
                  </a:lnTo>
                  <a:lnTo>
                    <a:pt x="385906" y="2344973"/>
                  </a:lnTo>
                  <a:lnTo>
                    <a:pt x="358469" y="2309634"/>
                  </a:lnTo>
                  <a:lnTo>
                    <a:pt x="331910" y="2273592"/>
                  </a:lnTo>
                  <a:lnTo>
                    <a:pt x="306247" y="2236865"/>
                  </a:lnTo>
                  <a:lnTo>
                    <a:pt x="281494" y="2199468"/>
                  </a:lnTo>
                  <a:lnTo>
                    <a:pt x="257668" y="2161418"/>
                  </a:lnTo>
                  <a:lnTo>
                    <a:pt x="234786" y="2122730"/>
                  </a:lnTo>
                  <a:lnTo>
                    <a:pt x="212863" y="2083421"/>
                  </a:lnTo>
                  <a:lnTo>
                    <a:pt x="191915" y="2043508"/>
                  </a:lnTo>
                  <a:lnTo>
                    <a:pt x="171959" y="2003005"/>
                  </a:lnTo>
                  <a:lnTo>
                    <a:pt x="153010" y="1961929"/>
                  </a:lnTo>
                  <a:lnTo>
                    <a:pt x="135085" y="1920296"/>
                  </a:lnTo>
                  <a:lnTo>
                    <a:pt x="118200" y="1878123"/>
                  </a:lnTo>
                  <a:lnTo>
                    <a:pt x="102371" y="1835425"/>
                  </a:lnTo>
                  <a:lnTo>
                    <a:pt x="87614" y="1792218"/>
                  </a:lnTo>
                  <a:lnTo>
                    <a:pt x="73944" y="1748519"/>
                  </a:lnTo>
                  <a:lnTo>
                    <a:pt x="61379" y="1704344"/>
                  </a:lnTo>
                  <a:lnTo>
                    <a:pt x="49934" y="1659709"/>
                  </a:lnTo>
                  <a:lnTo>
                    <a:pt x="39626" y="1614629"/>
                  </a:lnTo>
                  <a:lnTo>
                    <a:pt x="30470" y="1569121"/>
                  </a:lnTo>
                  <a:lnTo>
                    <a:pt x="22483" y="1523201"/>
                  </a:lnTo>
                  <a:lnTo>
                    <a:pt x="15680" y="1476886"/>
                  </a:lnTo>
                  <a:lnTo>
                    <a:pt x="10078" y="1430191"/>
                  </a:lnTo>
                  <a:lnTo>
                    <a:pt x="5693" y="1383132"/>
                  </a:lnTo>
                  <a:lnTo>
                    <a:pt x="2541" y="1335725"/>
                  </a:lnTo>
                  <a:lnTo>
                    <a:pt x="637" y="1287988"/>
                  </a:lnTo>
                  <a:lnTo>
                    <a:pt x="0" y="1239934"/>
                  </a:lnTo>
                  <a:lnTo>
                    <a:pt x="637" y="1191881"/>
                  </a:lnTo>
                  <a:lnTo>
                    <a:pt x="2541" y="1144143"/>
                  </a:lnTo>
                  <a:lnTo>
                    <a:pt x="5693" y="1096737"/>
                  </a:lnTo>
                  <a:lnTo>
                    <a:pt x="10078" y="1049678"/>
                  </a:lnTo>
                  <a:lnTo>
                    <a:pt x="15680" y="1002983"/>
                  </a:lnTo>
                  <a:lnTo>
                    <a:pt x="22483" y="956667"/>
                  </a:lnTo>
                  <a:lnTo>
                    <a:pt x="30470" y="910747"/>
                  </a:lnTo>
                  <a:lnTo>
                    <a:pt x="39626" y="865240"/>
                  </a:lnTo>
                  <a:lnTo>
                    <a:pt x="49934" y="820160"/>
                  </a:lnTo>
                  <a:lnTo>
                    <a:pt x="61379" y="775525"/>
                  </a:lnTo>
                  <a:lnTo>
                    <a:pt x="73944" y="731349"/>
                  </a:lnTo>
                  <a:lnTo>
                    <a:pt x="87614" y="687650"/>
                  </a:lnTo>
                  <a:lnTo>
                    <a:pt x="102371" y="644444"/>
                  </a:lnTo>
                  <a:lnTo>
                    <a:pt x="118200" y="601746"/>
                  </a:lnTo>
                  <a:lnTo>
                    <a:pt x="135085" y="559572"/>
                  </a:lnTo>
                  <a:lnTo>
                    <a:pt x="153010" y="517940"/>
                  </a:lnTo>
                  <a:lnTo>
                    <a:pt x="171959" y="476864"/>
                  </a:lnTo>
                  <a:lnTo>
                    <a:pt x="191915" y="436361"/>
                  </a:lnTo>
                  <a:lnTo>
                    <a:pt x="212863" y="396447"/>
                  </a:lnTo>
                  <a:lnTo>
                    <a:pt x="234786" y="357139"/>
                  </a:lnTo>
                  <a:lnTo>
                    <a:pt x="257668" y="318451"/>
                  </a:lnTo>
                  <a:lnTo>
                    <a:pt x="281494" y="280401"/>
                  </a:lnTo>
                  <a:lnTo>
                    <a:pt x="306247" y="243004"/>
                  </a:lnTo>
                  <a:lnTo>
                    <a:pt x="331910" y="206277"/>
                  </a:lnTo>
                  <a:lnTo>
                    <a:pt x="358469" y="170235"/>
                  </a:lnTo>
                  <a:lnTo>
                    <a:pt x="385906" y="134895"/>
                  </a:lnTo>
                  <a:lnTo>
                    <a:pt x="414206" y="100273"/>
                  </a:lnTo>
                  <a:lnTo>
                    <a:pt x="443353" y="66385"/>
                  </a:lnTo>
                  <a:lnTo>
                    <a:pt x="473330" y="33247"/>
                  </a:lnTo>
                  <a:lnTo>
                    <a:pt x="504997" y="0"/>
                  </a:lnTo>
                  <a:lnTo>
                    <a:pt x="504997" y="2479869"/>
                  </a:lnTo>
                  <a:close/>
                </a:path>
              </a:pathLst>
            </a:custGeom>
            <a:solidFill>
              <a:srgbClr val="E86A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351</Words>
  <Application>Microsoft Office PowerPoint</Application>
  <PresentationFormat>Custom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Cambria</vt:lpstr>
      <vt:lpstr>Georgia</vt:lpstr>
      <vt:lpstr>Tahoma</vt:lpstr>
      <vt:lpstr>Times New Roman</vt:lpstr>
      <vt:lpstr>Trebuchet MS</vt:lpstr>
      <vt:lpstr>Verdana</vt:lpstr>
      <vt:lpstr>Office Theme</vt:lpstr>
      <vt:lpstr>PowerPoint Presentation</vt:lpstr>
      <vt:lpstr>About Us</vt:lpstr>
      <vt:lpstr> HCL Actian Data Platform</vt:lpstr>
      <vt:lpstr>Website Development</vt:lpstr>
      <vt:lpstr>Website Development</vt:lpstr>
      <vt:lpstr>Website Development</vt:lpstr>
      <vt:lpstr>Website Development</vt:lpstr>
      <vt:lpstr>Responsive Design and Mobile Optimization Evaluation Mobile Optimization Analysis</vt:lpstr>
      <vt:lpstr>Responsive Design and Mobile Optimization Evaluation</vt:lpstr>
      <vt:lpstr>Recommendations</vt:lpstr>
      <vt:lpstr>Landing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Crafting Compelling Web Presences</dc:title>
  <dc:creator>Anurudh B A</dc:creator>
  <cp:keywords>DAF-EDjb4Z4,BAFyhH8JvII</cp:keywords>
  <cp:lastModifiedBy>Anurudh B A</cp:lastModifiedBy>
  <cp:revision>1</cp:revision>
  <dcterms:created xsi:type="dcterms:W3CDTF">2024-03-19T07:48:32Z</dcterms:created>
  <dcterms:modified xsi:type="dcterms:W3CDTF">2024-03-24T13:52:29Z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2024-03-19T00:00:00Z</vt:filetime>
  </property>
  <property fmtid="{D5CDD505-2E9C-101B-9397-08002B2CF9AE}" pid="3" name="Creator">
    <vt:lpwstr>Canva</vt:lpwstr>
  </property>
  <property fmtid="{D5CDD505-2E9C-101B-9397-08002B2CF9AE}" pid="4" name="LastSaved">
    <vt:filetime>2024-03-19T00:00:00Z</vt:filetime>
  </property>
  <property fmtid="{D5CDD505-2E9C-101B-9397-08002B2CF9AE}" pid="5" name="Producer">
    <vt:lpwstr>Canva</vt:lpwstr>
  </property>
</Properties>
</file>